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4" r:id="rId13"/>
    <p:sldId id="335" r:id="rId14"/>
    <p:sldId id="336" r:id="rId15"/>
    <p:sldId id="337" r:id="rId16"/>
    <p:sldId id="338" r:id="rId17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1F00"/>
    <a:srgbClr val="85F0FF"/>
    <a:srgbClr val="5BEBFF"/>
    <a:srgbClr val="3219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DD1065-F186-4ABF-BA9B-333C7AB83EE6}" v="28" dt="2023-01-12T09:07:49.2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8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54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อิสริยพร จรจำรัส" userId="0ba2f392d710c34c" providerId="LiveId" clId="{F2DD1065-F186-4ABF-BA9B-333C7AB83EE6}"/>
    <pc:docChg chg="undo custSel addSld delSld modSld">
      <pc:chgData name="อิสริยพร จรจำรัส" userId="0ba2f392d710c34c" providerId="LiveId" clId="{F2DD1065-F186-4ABF-BA9B-333C7AB83EE6}" dt="2023-01-12T09:14:44.423" v="343" actId="47"/>
      <pc:docMkLst>
        <pc:docMk/>
      </pc:docMkLst>
      <pc:sldChg chg="addSp delSp modSp add del mod">
        <pc:chgData name="อิสริยพร จรจำรัส" userId="0ba2f392d710c34c" providerId="LiveId" clId="{F2DD1065-F186-4ABF-BA9B-333C7AB83EE6}" dt="2023-01-12T08:38:38.082" v="34" actId="14100"/>
        <pc:sldMkLst>
          <pc:docMk/>
          <pc:sldMk cId="2820099356" sldId="256"/>
        </pc:sldMkLst>
        <pc:picChg chg="add mod">
          <ac:chgData name="อิสริยพร จรจำรัส" userId="0ba2f392d710c34c" providerId="LiveId" clId="{F2DD1065-F186-4ABF-BA9B-333C7AB83EE6}" dt="2023-01-12T08:38:38.082" v="34" actId="14100"/>
          <ac:picMkLst>
            <pc:docMk/>
            <pc:sldMk cId="2820099356" sldId="256"/>
            <ac:picMk id="3" creationId="{36B09610-7AB7-ABF1-BBCB-599BF847F327}"/>
          </ac:picMkLst>
        </pc:picChg>
        <pc:picChg chg="del">
          <ac:chgData name="อิสริยพร จรจำรัส" userId="0ba2f392d710c34c" providerId="LiveId" clId="{F2DD1065-F186-4ABF-BA9B-333C7AB83EE6}" dt="2023-01-12T08:38:21.130" v="31" actId="478"/>
          <ac:picMkLst>
            <pc:docMk/>
            <pc:sldMk cId="2820099356" sldId="256"/>
            <ac:picMk id="5" creationId="{584B883A-6B9C-8194-56F0-2A374D384B43}"/>
          </ac:picMkLst>
        </pc:picChg>
      </pc:sldChg>
      <pc:sldChg chg="del">
        <pc:chgData name="อิสริยพร จรจำรัส" userId="0ba2f392d710c34c" providerId="LiveId" clId="{F2DD1065-F186-4ABF-BA9B-333C7AB83EE6}" dt="2023-01-12T08:38:10.936" v="3" actId="47"/>
        <pc:sldMkLst>
          <pc:docMk/>
          <pc:sldMk cId="3181418992" sldId="298"/>
        </pc:sldMkLst>
      </pc:sldChg>
      <pc:sldChg chg="del">
        <pc:chgData name="อิสริยพร จรจำรัส" userId="0ba2f392d710c34c" providerId="LiveId" clId="{F2DD1065-F186-4ABF-BA9B-333C7AB83EE6}" dt="2023-01-12T08:38:10.548" v="2" actId="47"/>
        <pc:sldMkLst>
          <pc:docMk/>
          <pc:sldMk cId="4154489287" sldId="299"/>
        </pc:sldMkLst>
      </pc:sldChg>
      <pc:sldChg chg="add del">
        <pc:chgData name="อิสริยพร จรจำรัส" userId="0ba2f392d710c34c" providerId="LiveId" clId="{F2DD1065-F186-4ABF-BA9B-333C7AB83EE6}" dt="2023-01-12T08:38:19.638" v="30" actId="47"/>
        <pc:sldMkLst>
          <pc:docMk/>
          <pc:sldMk cId="2115962655" sldId="300"/>
        </pc:sldMkLst>
      </pc:sldChg>
      <pc:sldChg chg="del">
        <pc:chgData name="อิสริยพร จรจำรัส" userId="0ba2f392d710c34c" providerId="LiveId" clId="{F2DD1065-F186-4ABF-BA9B-333C7AB83EE6}" dt="2023-01-12T08:38:11.152" v="4" actId="47"/>
        <pc:sldMkLst>
          <pc:docMk/>
          <pc:sldMk cId="2013630258" sldId="301"/>
        </pc:sldMkLst>
      </pc:sldChg>
      <pc:sldChg chg="del">
        <pc:chgData name="อิสริยพร จรจำรัส" userId="0ba2f392d710c34c" providerId="LiveId" clId="{F2DD1065-F186-4ABF-BA9B-333C7AB83EE6}" dt="2023-01-12T08:38:11.356" v="5" actId="47"/>
        <pc:sldMkLst>
          <pc:docMk/>
          <pc:sldMk cId="15382083" sldId="302"/>
        </pc:sldMkLst>
      </pc:sldChg>
      <pc:sldChg chg="del">
        <pc:chgData name="อิสริยพร จรจำรัส" userId="0ba2f392d710c34c" providerId="LiveId" clId="{F2DD1065-F186-4ABF-BA9B-333C7AB83EE6}" dt="2023-01-12T08:38:11.527" v="6" actId="47"/>
        <pc:sldMkLst>
          <pc:docMk/>
          <pc:sldMk cId="2426221250" sldId="303"/>
        </pc:sldMkLst>
      </pc:sldChg>
      <pc:sldChg chg="del">
        <pc:chgData name="อิสริยพร จรจำรัส" userId="0ba2f392d710c34c" providerId="LiveId" clId="{F2DD1065-F186-4ABF-BA9B-333C7AB83EE6}" dt="2023-01-12T08:38:11.720" v="7" actId="47"/>
        <pc:sldMkLst>
          <pc:docMk/>
          <pc:sldMk cId="1731977378" sldId="304"/>
        </pc:sldMkLst>
      </pc:sldChg>
      <pc:sldChg chg="del">
        <pc:chgData name="อิสริยพร จรจำรัส" userId="0ba2f392d710c34c" providerId="LiveId" clId="{F2DD1065-F186-4ABF-BA9B-333C7AB83EE6}" dt="2023-01-12T08:38:11.914" v="8" actId="47"/>
        <pc:sldMkLst>
          <pc:docMk/>
          <pc:sldMk cId="719907287" sldId="305"/>
        </pc:sldMkLst>
      </pc:sldChg>
      <pc:sldChg chg="del">
        <pc:chgData name="อิสริยพร จรจำรัส" userId="0ba2f392d710c34c" providerId="LiveId" clId="{F2DD1065-F186-4ABF-BA9B-333C7AB83EE6}" dt="2023-01-12T08:38:12.094" v="9" actId="47"/>
        <pc:sldMkLst>
          <pc:docMk/>
          <pc:sldMk cId="3086117636" sldId="306"/>
        </pc:sldMkLst>
      </pc:sldChg>
      <pc:sldChg chg="del">
        <pc:chgData name="อิสริยพร จรจำรัส" userId="0ba2f392d710c34c" providerId="LiveId" clId="{F2DD1065-F186-4ABF-BA9B-333C7AB83EE6}" dt="2023-01-12T08:38:12.292" v="10" actId="47"/>
        <pc:sldMkLst>
          <pc:docMk/>
          <pc:sldMk cId="1015670346" sldId="307"/>
        </pc:sldMkLst>
      </pc:sldChg>
      <pc:sldChg chg="del">
        <pc:chgData name="อิสริยพร จรจำรัส" userId="0ba2f392d710c34c" providerId="LiveId" clId="{F2DD1065-F186-4ABF-BA9B-333C7AB83EE6}" dt="2023-01-12T08:38:12.478" v="11" actId="47"/>
        <pc:sldMkLst>
          <pc:docMk/>
          <pc:sldMk cId="1935113365" sldId="308"/>
        </pc:sldMkLst>
      </pc:sldChg>
      <pc:sldChg chg="del">
        <pc:chgData name="อิสริยพร จรจำรัส" userId="0ba2f392d710c34c" providerId="LiveId" clId="{F2DD1065-F186-4ABF-BA9B-333C7AB83EE6}" dt="2023-01-12T08:38:12.657" v="12" actId="47"/>
        <pc:sldMkLst>
          <pc:docMk/>
          <pc:sldMk cId="4240083600" sldId="309"/>
        </pc:sldMkLst>
      </pc:sldChg>
      <pc:sldChg chg="del">
        <pc:chgData name="อิสริยพร จรจำรัส" userId="0ba2f392d710c34c" providerId="LiveId" clId="{F2DD1065-F186-4ABF-BA9B-333C7AB83EE6}" dt="2023-01-12T08:38:12.847" v="13" actId="47"/>
        <pc:sldMkLst>
          <pc:docMk/>
          <pc:sldMk cId="2277941028" sldId="310"/>
        </pc:sldMkLst>
      </pc:sldChg>
      <pc:sldChg chg="del">
        <pc:chgData name="อิสริยพร จรจำรัส" userId="0ba2f392d710c34c" providerId="LiveId" clId="{F2DD1065-F186-4ABF-BA9B-333C7AB83EE6}" dt="2023-01-12T08:38:13.044" v="14" actId="47"/>
        <pc:sldMkLst>
          <pc:docMk/>
          <pc:sldMk cId="4002025897" sldId="311"/>
        </pc:sldMkLst>
      </pc:sldChg>
      <pc:sldChg chg="del">
        <pc:chgData name="อิสริยพร จรจำรัส" userId="0ba2f392d710c34c" providerId="LiveId" clId="{F2DD1065-F186-4ABF-BA9B-333C7AB83EE6}" dt="2023-01-12T08:38:13.234" v="15" actId="47"/>
        <pc:sldMkLst>
          <pc:docMk/>
          <pc:sldMk cId="1409693127" sldId="312"/>
        </pc:sldMkLst>
      </pc:sldChg>
      <pc:sldChg chg="del">
        <pc:chgData name="อิสริยพร จรจำรัส" userId="0ba2f392d710c34c" providerId="LiveId" clId="{F2DD1065-F186-4ABF-BA9B-333C7AB83EE6}" dt="2023-01-12T08:38:13.416" v="16" actId="47"/>
        <pc:sldMkLst>
          <pc:docMk/>
          <pc:sldMk cId="196491357" sldId="313"/>
        </pc:sldMkLst>
      </pc:sldChg>
      <pc:sldChg chg="del">
        <pc:chgData name="อิสริยพร จรจำรัส" userId="0ba2f392d710c34c" providerId="LiveId" clId="{F2DD1065-F186-4ABF-BA9B-333C7AB83EE6}" dt="2023-01-12T08:38:13.613" v="17" actId="47"/>
        <pc:sldMkLst>
          <pc:docMk/>
          <pc:sldMk cId="3892945021" sldId="314"/>
        </pc:sldMkLst>
      </pc:sldChg>
      <pc:sldChg chg="del">
        <pc:chgData name="อิสริยพร จรจำรัส" userId="0ba2f392d710c34c" providerId="LiveId" clId="{F2DD1065-F186-4ABF-BA9B-333C7AB83EE6}" dt="2023-01-12T08:38:13.799" v="18" actId="47"/>
        <pc:sldMkLst>
          <pc:docMk/>
          <pc:sldMk cId="3382344773" sldId="315"/>
        </pc:sldMkLst>
      </pc:sldChg>
      <pc:sldChg chg="del">
        <pc:chgData name="อิสริยพร จรจำรัส" userId="0ba2f392d710c34c" providerId="LiveId" clId="{F2DD1065-F186-4ABF-BA9B-333C7AB83EE6}" dt="2023-01-12T08:38:13.989" v="19" actId="47"/>
        <pc:sldMkLst>
          <pc:docMk/>
          <pc:sldMk cId="3720432921" sldId="316"/>
        </pc:sldMkLst>
      </pc:sldChg>
      <pc:sldChg chg="del">
        <pc:chgData name="อิสริยพร จรจำรัส" userId="0ba2f392d710c34c" providerId="LiveId" clId="{F2DD1065-F186-4ABF-BA9B-333C7AB83EE6}" dt="2023-01-12T08:38:14.166" v="20" actId="47"/>
        <pc:sldMkLst>
          <pc:docMk/>
          <pc:sldMk cId="994583776" sldId="317"/>
        </pc:sldMkLst>
      </pc:sldChg>
      <pc:sldChg chg="del">
        <pc:chgData name="อิสริยพร จรจำรัส" userId="0ba2f392d710c34c" providerId="LiveId" clId="{F2DD1065-F186-4ABF-BA9B-333C7AB83EE6}" dt="2023-01-12T08:38:14.339" v="21" actId="47"/>
        <pc:sldMkLst>
          <pc:docMk/>
          <pc:sldMk cId="588970011" sldId="318"/>
        </pc:sldMkLst>
      </pc:sldChg>
      <pc:sldChg chg="del">
        <pc:chgData name="อิสริยพร จรจำรัส" userId="0ba2f392d710c34c" providerId="LiveId" clId="{F2DD1065-F186-4ABF-BA9B-333C7AB83EE6}" dt="2023-01-12T08:38:14.508" v="22" actId="47"/>
        <pc:sldMkLst>
          <pc:docMk/>
          <pc:sldMk cId="485878619" sldId="319"/>
        </pc:sldMkLst>
      </pc:sldChg>
      <pc:sldChg chg="del">
        <pc:chgData name="อิสริยพร จรจำรัส" userId="0ba2f392d710c34c" providerId="LiveId" clId="{F2DD1065-F186-4ABF-BA9B-333C7AB83EE6}" dt="2023-01-12T08:38:14.691" v="23" actId="47"/>
        <pc:sldMkLst>
          <pc:docMk/>
          <pc:sldMk cId="1281074600" sldId="320"/>
        </pc:sldMkLst>
      </pc:sldChg>
      <pc:sldChg chg="del">
        <pc:chgData name="อิสริยพร จรจำรัส" userId="0ba2f392d710c34c" providerId="LiveId" clId="{F2DD1065-F186-4ABF-BA9B-333C7AB83EE6}" dt="2023-01-12T08:38:14.890" v="24" actId="47"/>
        <pc:sldMkLst>
          <pc:docMk/>
          <pc:sldMk cId="1227992355" sldId="321"/>
        </pc:sldMkLst>
      </pc:sldChg>
      <pc:sldChg chg="del">
        <pc:chgData name="อิสริยพร จรจำรัส" userId="0ba2f392d710c34c" providerId="LiveId" clId="{F2DD1065-F186-4ABF-BA9B-333C7AB83EE6}" dt="2023-01-12T08:38:15.075" v="25" actId="47"/>
        <pc:sldMkLst>
          <pc:docMk/>
          <pc:sldMk cId="1451828464" sldId="322"/>
        </pc:sldMkLst>
      </pc:sldChg>
      <pc:sldChg chg="addSp delSp modSp add del mod">
        <pc:chgData name="อิสริยพร จรจำรัส" userId="0ba2f392d710c34c" providerId="LiveId" clId="{F2DD1065-F186-4ABF-BA9B-333C7AB83EE6}" dt="2023-01-12T08:46:49.006" v="118" actId="20577"/>
        <pc:sldMkLst>
          <pc:docMk/>
          <pc:sldMk cId="1295534496" sldId="323"/>
        </pc:sldMkLst>
        <pc:spChg chg="add del mod">
          <ac:chgData name="อิสริยพร จรจำรัส" userId="0ba2f392d710c34c" providerId="LiveId" clId="{F2DD1065-F186-4ABF-BA9B-333C7AB83EE6}" dt="2023-01-12T08:42:37.698" v="56" actId="21"/>
          <ac:spMkLst>
            <pc:docMk/>
            <pc:sldMk cId="1295534496" sldId="323"/>
            <ac:spMk id="4" creationId="{33723F13-10B9-25DA-997A-2169643600B3}"/>
          </ac:spMkLst>
        </pc:spChg>
        <pc:spChg chg="del">
          <ac:chgData name="อิสริยพร จรจำรัส" userId="0ba2f392d710c34c" providerId="LiveId" clId="{F2DD1065-F186-4ABF-BA9B-333C7AB83EE6}" dt="2023-01-12T08:38:44.001" v="35" actId="21"/>
          <ac:spMkLst>
            <pc:docMk/>
            <pc:sldMk cId="1295534496" sldId="323"/>
            <ac:spMk id="9" creationId="{BE2F4E31-78A4-0816-8393-0FE74744E114}"/>
          </ac:spMkLst>
        </pc:spChg>
        <pc:spChg chg="add mod">
          <ac:chgData name="อิสริยพร จรจำรัส" userId="0ba2f392d710c34c" providerId="LiveId" clId="{F2DD1065-F186-4ABF-BA9B-333C7AB83EE6}" dt="2023-01-12T08:46:49.006" v="118" actId="20577"/>
          <ac:spMkLst>
            <pc:docMk/>
            <pc:sldMk cId="1295534496" sldId="323"/>
            <ac:spMk id="13" creationId="{7A3D6D0B-246D-2DF0-E160-D3C9AABF3971}"/>
          </ac:spMkLst>
        </pc:spChg>
        <pc:picChg chg="add del mod">
          <ac:chgData name="อิสริยพร จรจำรัส" userId="0ba2f392d710c34c" providerId="LiveId" clId="{F2DD1065-F186-4ABF-BA9B-333C7AB83EE6}" dt="2023-01-12T08:42:39.030" v="57" actId="478"/>
          <ac:picMkLst>
            <pc:docMk/>
            <pc:sldMk cId="1295534496" sldId="323"/>
            <ac:picMk id="3" creationId="{3BBE2285-3B2E-0B8A-EB65-D05927CE1002}"/>
          </ac:picMkLst>
        </pc:picChg>
        <pc:picChg chg="add del mod">
          <ac:chgData name="อิสริยพร จรจำรัส" userId="0ba2f392d710c34c" providerId="LiveId" clId="{F2DD1065-F186-4ABF-BA9B-333C7AB83EE6}" dt="2023-01-12T08:42:34.049" v="53"/>
          <ac:picMkLst>
            <pc:docMk/>
            <pc:sldMk cId="1295534496" sldId="323"/>
            <ac:picMk id="6" creationId="{9C34F330-C18E-1B08-7AA3-7117EF940143}"/>
          </ac:picMkLst>
        </pc:picChg>
        <pc:picChg chg="del">
          <ac:chgData name="อิสริยพร จรจำรัส" userId="0ba2f392d710c34c" providerId="LiveId" clId="{F2DD1065-F186-4ABF-BA9B-333C7AB83EE6}" dt="2023-01-12T08:38:45.170" v="36" actId="478"/>
          <ac:picMkLst>
            <pc:docMk/>
            <pc:sldMk cId="1295534496" sldId="323"/>
            <ac:picMk id="8" creationId="{27A6C45F-803A-1D81-DF6E-330AE1285E51}"/>
          </ac:picMkLst>
        </pc:picChg>
        <pc:picChg chg="add del mod">
          <ac:chgData name="อิสริยพร จรจำรัส" userId="0ba2f392d710c34c" providerId="LiveId" clId="{F2DD1065-F186-4ABF-BA9B-333C7AB83EE6}" dt="2023-01-12T08:42:29.216" v="50"/>
          <ac:picMkLst>
            <pc:docMk/>
            <pc:sldMk cId="1295534496" sldId="323"/>
            <ac:picMk id="10" creationId="{39303048-519B-CAAF-CF50-D562DABC747D}"/>
          </ac:picMkLst>
        </pc:picChg>
        <pc:picChg chg="add mod">
          <ac:chgData name="อิสริยพร จรจำรัส" userId="0ba2f392d710c34c" providerId="LiveId" clId="{F2DD1065-F186-4ABF-BA9B-333C7AB83EE6}" dt="2023-01-12T08:42:47.011" v="60" actId="14100"/>
          <ac:picMkLst>
            <pc:docMk/>
            <pc:sldMk cId="1295534496" sldId="323"/>
            <ac:picMk id="12" creationId="{5D47E63C-0B23-01A7-9464-ECD08D05270E}"/>
          </ac:picMkLst>
        </pc:picChg>
      </pc:sldChg>
      <pc:sldChg chg="modSp add mod">
        <pc:chgData name="อิสริยพร จรจำรัส" userId="0ba2f392d710c34c" providerId="LiveId" clId="{F2DD1065-F186-4ABF-BA9B-333C7AB83EE6}" dt="2023-01-12T08:46:22.817" v="101" actId="1076"/>
        <pc:sldMkLst>
          <pc:docMk/>
          <pc:sldMk cId="3047896606" sldId="324"/>
        </pc:sldMkLst>
        <pc:spChg chg="mod">
          <ac:chgData name="อิสริยพร จรจำรัส" userId="0ba2f392d710c34c" providerId="LiveId" clId="{F2DD1065-F186-4ABF-BA9B-333C7AB83EE6}" dt="2023-01-12T08:46:22.817" v="101" actId="1076"/>
          <ac:spMkLst>
            <pc:docMk/>
            <pc:sldMk cId="3047896606" sldId="324"/>
            <ac:spMk id="13" creationId="{7A3D6D0B-246D-2DF0-E160-D3C9AABF3971}"/>
          </ac:spMkLst>
        </pc:spChg>
      </pc:sldChg>
      <pc:sldChg chg="modSp add mod">
        <pc:chgData name="อิสริยพร จรจำรัส" userId="0ba2f392d710c34c" providerId="LiveId" clId="{F2DD1065-F186-4ABF-BA9B-333C7AB83EE6}" dt="2023-01-12T08:49:28.005" v="130" actId="1076"/>
        <pc:sldMkLst>
          <pc:docMk/>
          <pc:sldMk cId="3969649305" sldId="325"/>
        </pc:sldMkLst>
        <pc:spChg chg="mod">
          <ac:chgData name="อิสริยพร จรจำรัส" userId="0ba2f392d710c34c" providerId="LiveId" clId="{F2DD1065-F186-4ABF-BA9B-333C7AB83EE6}" dt="2023-01-12T08:49:28.005" v="130" actId="1076"/>
          <ac:spMkLst>
            <pc:docMk/>
            <pc:sldMk cId="3969649305" sldId="325"/>
            <ac:spMk id="13" creationId="{7A3D6D0B-246D-2DF0-E160-D3C9AABF3971}"/>
          </ac:spMkLst>
        </pc:spChg>
      </pc:sldChg>
      <pc:sldChg chg="add del">
        <pc:chgData name="อิสริยพร จรจำรัส" userId="0ba2f392d710c34c" providerId="LiveId" clId="{F2DD1065-F186-4ABF-BA9B-333C7AB83EE6}" dt="2023-01-12T08:48:48.292" v="121"/>
        <pc:sldMkLst>
          <pc:docMk/>
          <pc:sldMk cId="2784239608" sldId="326"/>
        </pc:sldMkLst>
      </pc:sldChg>
      <pc:sldChg chg="modSp add mod">
        <pc:chgData name="อิสริยพร จรจำรัส" userId="0ba2f392d710c34c" providerId="LiveId" clId="{F2DD1065-F186-4ABF-BA9B-333C7AB83EE6}" dt="2023-01-12T08:51:00.767" v="154" actId="1076"/>
        <pc:sldMkLst>
          <pc:docMk/>
          <pc:sldMk cId="3941912366" sldId="326"/>
        </pc:sldMkLst>
        <pc:spChg chg="mod">
          <ac:chgData name="อิสริยพร จรจำรัส" userId="0ba2f392d710c34c" providerId="LiveId" clId="{F2DD1065-F186-4ABF-BA9B-333C7AB83EE6}" dt="2023-01-12T08:51:00.767" v="154" actId="1076"/>
          <ac:spMkLst>
            <pc:docMk/>
            <pc:sldMk cId="3941912366" sldId="326"/>
            <ac:spMk id="13" creationId="{7A3D6D0B-246D-2DF0-E160-D3C9AABF3971}"/>
          </ac:spMkLst>
        </pc:spChg>
      </pc:sldChg>
      <pc:sldChg chg="modSp add mod">
        <pc:chgData name="อิสริยพร จรจำรัส" userId="0ba2f392d710c34c" providerId="LiveId" clId="{F2DD1065-F186-4ABF-BA9B-333C7AB83EE6}" dt="2023-01-12T08:52:19.985" v="163" actId="1035"/>
        <pc:sldMkLst>
          <pc:docMk/>
          <pc:sldMk cId="1166176777" sldId="327"/>
        </pc:sldMkLst>
        <pc:spChg chg="mod">
          <ac:chgData name="อิสริยพร จรจำรัส" userId="0ba2f392d710c34c" providerId="LiveId" clId="{F2DD1065-F186-4ABF-BA9B-333C7AB83EE6}" dt="2023-01-12T08:52:19.985" v="163" actId="1035"/>
          <ac:spMkLst>
            <pc:docMk/>
            <pc:sldMk cId="1166176777" sldId="327"/>
            <ac:spMk id="13" creationId="{7A3D6D0B-246D-2DF0-E160-D3C9AABF3971}"/>
          </ac:spMkLst>
        </pc:spChg>
      </pc:sldChg>
      <pc:sldChg chg="modSp add mod">
        <pc:chgData name="อิสริยพร จรจำรัส" userId="0ba2f392d710c34c" providerId="LiveId" clId="{F2DD1065-F186-4ABF-BA9B-333C7AB83EE6}" dt="2023-01-12T09:14:08.844" v="342" actId="20577"/>
        <pc:sldMkLst>
          <pc:docMk/>
          <pc:sldMk cId="1475905751" sldId="328"/>
        </pc:sldMkLst>
        <pc:spChg chg="mod">
          <ac:chgData name="อิสริยพร จรจำรัส" userId="0ba2f392d710c34c" providerId="LiveId" clId="{F2DD1065-F186-4ABF-BA9B-333C7AB83EE6}" dt="2023-01-12T09:14:08.844" v="342" actId="20577"/>
          <ac:spMkLst>
            <pc:docMk/>
            <pc:sldMk cId="1475905751" sldId="328"/>
            <ac:spMk id="13" creationId="{7A3D6D0B-246D-2DF0-E160-D3C9AABF3971}"/>
          </ac:spMkLst>
        </pc:spChg>
      </pc:sldChg>
      <pc:sldChg chg="modSp add mod">
        <pc:chgData name="อิสริยพร จรจำรัส" userId="0ba2f392d710c34c" providerId="LiveId" clId="{F2DD1065-F186-4ABF-BA9B-333C7AB83EE6}" dt="2023-01-12T08:56:34.106" v="210" actId="20577"/>
        <pc:sldMkLst>
          <pc:docMk/>
          <pc:sldMk cId="2641065016" sldId="329"/>
        </pc:sldMkLst>
        <pc:spChg chg="mod">
          <ac:chgData name="อิสริยพร จรจำรัส" userId="0ba2f392d710c34c" providerId="LiveId" clId="{F2DD1065-F186-4ABF-BA9B-333C7AB83EE6}" dt="2023-01-12T08:56:34.106" v="210" actId="20577"/>
          <ac:spMkLst>
            <pc:docMk/>
            <pc:sldMk cId="2641065016" sldId="329"/>
            <ac:spMk id="13" creationId="{7A3D6D0B-246D-2DF0-E160-D3C9AABF3971}"/>
          </ac:spMkLst>
        </pc:spChg>
        <pc:picChg chg="mod">
          <ac:chgData name="อิสริยพร จรจำรัส" userId="0ba2f392d710c34c" providerId="LiveId" clId="{F2DD1065-F186-4ABF-BA9B-333C7AB83EE6}" dt="2023-01-12T08:56:10.464" v="206" actId="1076"/>
          <ac:picMkLst>
            <pc:docMk/>
            <pc:sldMk cId="2641065016" sldId="329"/>
            <ac:picMk id="12" creationId="{5D47E63C-0B23-01A7-9464-ECD08D05270E}"/>
          </ac:picMkLst>
        </pc:picChg>
      </pc:sldChg>
      <pc:sldChg chg="modSp add del mod">
        <pc:chgData name="อิสริยพร จรจำรัส" userId="0ba2f392d710c34c" providerId="LiveId" clId="{F2DD1065-F186-4ABF-BA9B-333C7AB83EE6}" dt="2023-01-12T08:53:20.166" v="168"/>
        <pc:sldMkLst>
          <pc:docMk/>
          <pc:sldMk cId="2777701199" sldId="329"/>
        </pc:sldMkLst>
        <pc:spChg chg="mod">
          <ac:chgData name="อิสริยพร จรจำรัส" userId="0ba2f392d710c34c" providerId="LiveId" clId="{F2DD1065-F186-4ABF-BA9B-333C7AB83EE6}" dt="2023-01-12T08:53:19.733" v="167"/>
          <ac:spMkLst>
            <pc:docMk/>
            <pc:sldMk cId="2777701199" sldId="329"/>
            <ac:spMk id="13" creationId="{7A3D6D0B-246D-2DF0-E160-D3C9AABF3971}"/>
          </ac:spMkLst>
        </pc:spChg>
      </pc:sldChg>
      <pc:sldChg chg="modSp add mod">
        <pc:chgData name="อิสริยพร จรจำรัส" userId="0ba2f392d710c34c" providerId="LiveId" clId="{F2DD1065-F186-4ABF-BA9B-333C7AB83EE6}" dt="2023-01-12T08:57:55.065" v="222" actId="1076"/>
        <pc:sldMkLst>
          <pc:docMk/>
          <pc:sldMk cId="1835670496" sldId="330"/>
        </pc:sldMkLst>
        <pc:spChg chg="mod">
          <ac:chgData name="อิสริยพร จรจำรัส" userId="0ba2f392d710c34c" providerId="LiveId" clId="{F2DD1065-F186-4ABF-BA9B-333C7AB83EE6}" dt="2023-01-12T08:57:55.065" v="222" actId="1076"/>
          <ac:spMkLst>
            <pc:docMk/>
            <pc:sldMk cId="1835670496" sldId="330"/>
            <ac:spMk id="13" creationId="{7A3D6D0B-246D-2DF0-E160-D3C9AABF3971}"/>
          </ac:spMkLst>
        </pc:spChg>
      </pc:sldChg>
      <pc:sldChg chg="modSp add mod">
        <pc:chgData name="อิสริยพร จรจำรัส" userId="0ba2f392d710c34c" providerId="LiveId" clId="{F2DD1065-F186-4ABF-BA9B-333C7AB83EE6}" dt="2023-01-12T08:59:42.307" v="232" actId="1076"/>
        <pc:sldMkLst>
          <pc:docMk/>
          <pc:sldMk cId="3277017721" sldId="331"/>
        </pc:sldMkLst>
        <pc:spChg chg="mod">
          <ac:chgData name="อิสริยพร จรจำรัส" userId="0ba2f392d710c34c" providerId="LiveId" clId="{F2DD1065-F186-4ABF-BA9B-333C7AB83EE6}" dt="2023-01-12T08:59:42.307" v="232" actId="1076"/>
          <ac:spMkLst>
            <pc:docMk/>
            <pc:sldMk cId="3277017721" sldId="331"/>
            <ac:spMk id="13" creationId="{7A3D6D0B-246D-2DF0-E160-D3C9AABF3971}"/>
          </ac:spMkLst>
        </pc:spChg>
      </pc:sldChg>
      <pc:sldChg chg="modSp add mod">
        <pc:chgData name="อิสริยพร จรจำรัส" userId="0ba2f392d710c34c" providerId="LiveId" clId="{F2DD1065-F186-4ABF-BA9B-333C7AB83EE6}" dt="2023-01-12T09:01:30.172" v="255" actId="1076"/>
        <pc:sldMkLst>
          <pc:docMk/>
          <pc:sldMk cId="313617066" sldId="332"/>
        </pc:sldMkLst>
        <pc:spChg chg="mod">
          <ac:chgData name="อิสริยพร จรจำรัส" userId="0ba2f392d710c34c" providerId="LiveId" clId="{F2DD1065-F186-4ABF-BA9B-333C7AB83EE6}" dt="2023-01-12T09:01:30.172" v="255" actId="1076"/>
          <ac:spMkLst>
            <pc:docMk/>
            <pc:sldMk cId="313617066" sldId="332"/>
            <ac:spMk id="13" creationId="{7A3D6D0B-246D-2DF0-E160-D3C9AABF3971}"/>
          </ac:spMkLst>
        </pc:spChg>
      </pc:sldChg>
      <pc:sldChg chg="add del">
        <pc:chgData name="อิสริยพร จรจำรัส" userId="0ba2f392d710c34c" providerId="LiveId" clId="{F2DD1065-F186-4ABF-BA9B-333C7AB83EE6}" dt="2023-01-12T09:14:44.423" v="343" actId="47"/>
        <pc:sldMkLst>
          <pc:docMk/>
          <pc:sldMk cId="2505550950" sldId="333"/>
        </pc:sldMkLst>
      </pc:sldChg>
      <pc:sldChg chg="modSp add mod">
        <pc:chgData name="อิสริยพร จรจำรัส" userId="0ba2f392d710c34c" providerId="LiveId" clId="{F2DD1065-F186-4ABF-BA9B-333C7AB83EE6}" dt="2023-01-12T09:03:39.794" v="280" actId="20577"/>
        <pc:sldMkLst>
          <pc:docMk/>
          <pc:sldMk cId="627934788" sldId="334"/>
        </pc:sldMkLst>
        <pc:spChg chg="mod">
          <ac:chgData name="อิสริยพร จรจำรัส" userId="0ba2f392d710c34c" providerId="LiveId" clId="{F2DD1065-F186-4ABF-BA9B-333C7AB83EE6}" dt="2023-01-12T09:03:39.794" v="280" actId="20577"/>
          <ac:spMkLst>
            <pc:docMk/>
            <pc:sldMk cId="627934788" sldId="334"/>
            <ac:spMk id="13" creationId="{7A3D6D0B-246D-2DF0-E160-D3C9AABF3971}"/>
          </ac:spMkLst>
        </pc:spChg>
        <pc:picChg chg="mod">
          <ac:chgData name="อิสริยพร จรจำรัส" userId="0ba2f392d710c34c" providerId="LiveId" clId="{F2DD1065-F186-4ABF-BA9B-333C7AB83EE6}" dt="2023-01-12T09:03:26.748" v="275" actId="1076"/>
          <ac:picMkLst>
            <pc:docMk/>
            <pc:sldMk cId="627934788" sldId="334"/>
            <ac:picMk id="12" creationId="{5D47E63C-0B23-01A7-9464-ECD08D05270E}"/>
          </ac:picMkLst>
        </pc:picChg>
      </pc:sldChg>
      <pc:sldChg chg="modSp add mod">
        <pc:chgData name="อิสริยพร จรจำรัส" userId="0ba2f392d710c34c" providerId="LiveId" clId="{F2DD1065-F186-4ABF-BA9B-333C7AB83EE6}" dt="2023-01-12T09:04:36.014" v="289" actId="1076"/>
        <pc:sldMkLst>
          <pc:docMk/>
          <pc:sldMk cId="1523629233" sldId="335"/>
        </pc:sldMkLst>
        <pc:spChg chg="mod">
          <ac:chgData name="อิสริยพร จรจำรัส" userId="0ba2f392d710c34c" providerId="LiveId" clId="{F2DD1065-F186-4ABF-BA9B-333C7AB83EE6}" dt="2023-01-12T09:04:36.014" v="289" actId="1076"/>
          <ac:spMkLst>
            <pc:docMk/>
            <pc:sldMk cId="1523629233" sldId="335"/>
            <ac:spMk id="13" creationId="{7A3D6D0B-246D-2DF0-E160-D3C9AABF3971}"/>
          </ac:spMkLst>
        </pc:spChg>
      </pc:sldChg>
      <pc:sldChg chg="modSp add mod">
        <pc:chgData name="อิสริยพร จรจำรัส" userId="0ba2f392d710c34c" providerId="LiveId" clId="{F2DD1065-F186-4ABF-BA9B-333C7AB83EE6}" dt="2023-01-12T09:07:36.477" v="339" actId="1076"/>
        <pc:sldMkLst>
          <pc:docMk/>
          <pc:sldMk cId="1242910706" sldId="336"/>
        </pc:sldMkLst>
        <pc:spChg chg="mod">
          <ac:chgData name="อิสริยพร จรจำรัส" userId="0ba2f392d710c34c" providerId="LiveId" clId="{F2DD1065-F186-4ABF-BA9B-333C7AB83EE6}" dt="2023-01-12T09:07:36.477" v="339" actId="1076"/>
          <ac:spMkLst>
            <pc:docMk/>
            <pc:sldMk cId="1242910706" sldId="336"/>
            <ac:spMk id="13" creationId="{7A3D6D0B-246D-2DF0-E160-D3C9AABF3971}"/>
          </ac:spMkLst>
        </pc:spChg>
      </pc:sldChg>
      <pc:sldChg chg="modSp add mod">
        <pc:chgData name="อิสริยพร จรจำรัส" userId="0ba2f392d710c34c" providerId="LiveId" clId="{F2DD1065-F186-4ABF-BA9B-333C7AB83EE6}" dt="2023-01-12T09:07:32.507" v="338" actId="1076"/>
        <pc:sldMkLst>
          <pc:docMk/>
          <pc:sldMk cId="3874493710" sldId="337"/>
        </pc:sldMkLst>
        <pc:spChg chg="mod">
          <ac:chgData name="อิสริยพร จรจำรัส" userId="0ba2f392d710c34c" providerId="LiveId" clId="{F2DD1065-F186-4ABF-BA9B-333C7AB83EE6}" dt="2023-01-12T09:07:32.507" v="338" actId="1076"/>
          <ac:spMkLst>
            <pc:docMk/>
            <pc:sldMk cId="3874493710" sldId="337"/>
            <ac:spMk id="13" creationId="{7A3D6D0B-246D-2DF0-E160-D3C9AABF3971}"/>
          </ac:spMkLst>
        </pc:spChg>
        <pc:picChg chg="mod">
          <ac:chgData name="อิสริยพร จรจำรัส" userId="0ba2f392d710c34c" providerId="LiveId" clId="{F2DD1065-F186-4ABF-BA9B-333C7AB83EE6}" dt="2023-01-12T09:07:30.769" v="337" actId="1076"/>
          <ac:picMkLst>
            <pc:docMk/>
            <pc:sldMk cId="3874493710" sldId="337"/>
            <ac:picMk id="12" creationId="{5D47E63C-0B23-01A7-9464-ECD08D05270E}"/>
          </ac:picMkLst>
        </pc:picChg>
      </pc:sldChg>
      <pc:sldChg chg="delSp add setBg delDesignElem">
        <pc:chgData name="อิสริยพร จรจำรัส" userId="0ba2f392d710c34c" providerId="LiveId" clId="{F2DD1065-F186-4ABF-BA9B-333C7AB83EE6}" dt="2023-01-12T09:07:49.206" v="341"/>
        <pc:sldMkLst>
          <pc:docMk/>
          <pc:sldMk cId="4138405110" sldId="338"/>
        </pc:sldMkLst>
        <pc:spChg chg="del">
          <ac:chgData name="อิสริยพร จรจำรัส" userId="0ba2f392d710c34c" providerId="LiveId" clId="{F2DD1065-F186-4ABF-BA9B-333C7AB83EE6}" dt="2023-01-12T09:07:49.206" v="341"/>
          <ac:spMkLst>
            <pc:docMk/>
            <pc:sldMk cId="4138405110" sldId="338"/>
            <ac:spMk id="7" creationId="{AE192E3E-68A9-4F36-936C-1C8D0B9EF132}"/>
          </ac:spMkLst>
        </pc:spChg>
        <pc:spChg chg="del">
          <ac:chgData name="อิสริยพร จรจำรัส" userId="0ba2f392d710c34c" providerId="LiveId" clId="{F2DD1065-F186-4ABF-BA9B-333C7AB83EE6}" dt="2023-01-12T09:07:49.206" v="341"/>
          <ac:spMkLst>
            <pc:docMk/>
            <pc:sldMk cId="4138405110" sldId="338"/>
            <ac:spMk id="9" creationId="{27AFFCAE-0AB5-45EE-B656-860EA6FFEF45}"/>
          </ac:spMkLst>
        </pc:spChg>
        <pc:spChg chg="del">
          <ac:chgData name="อิสริยพร จรจำรัส" userId="0ba2f392d710c34c" providerId="LiveId" clId="{F2DD1065-F186-4ABF-BA9B-333C7AB83EE6}" dt="2023-01-12T09:07:49.206" v="341"/>
          <ac:spMkLst>
            <pc:docMk/>
            <pc:sldMk cId="4138405110" sldId="338"/>
            <ac:spMk id="11" creationId="{6362EDFF-7BE1-4149-A745-FFD7211E6CE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756FB-E05E-443F-88A1-CFC906389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7" y="1597961"/>
            <a:ext cx="9144000" cy="31623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5DA97A-281B-4A77-9D2C-C5E6A860E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8"/>
            <a:ext cx="9144000" cy="985075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D7BAE-E194-4223-BB4E-5E487863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1F6C9-7279-4DF8-9462-3EFEFA03F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57072-0A38-49AD-8D0D-0E42DD48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820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89E81-5CFF-4A28-B9C8-5D54E51DF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A4CC8-DCB0-4E94-98A7-236E3D186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1F802-21C2-44B2-A419-55469D826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DB709-08FF-4C4A-8670-4CCA9146F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95375-1CC8-4950-8439-877451C4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041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8BDF0-A155-454D-B3E2-AD15D0905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73242" y="827313"/>
            <a:ext cx="2280557" cy="506185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44E0D-96EC-4B35-BA5C-5DAFCC728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27313"/>
            <a:ext cx="8115300" cy="506185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ADC4E-9FB1-439F-B0FB-47F47B34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E406-061A-4440-BA75-3B684FC84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93CF-F5F3-4897-A51E-47D577FD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606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4F8A8-FBA7-4F25-ADEA-AF346495D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905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0F0C-7BA8-490D-B4C9-CCE145DCD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1709738"/>
            <a:ext cx="9143999" cy="3050523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90E61-B837-4BE4-9BC7-6AF706BCC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6" y="4902488"/>
            <a:ext cx="9143999" cy="9850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2E15F-E46D-44C6-9FB9-07B0BC545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F6955-3667-4857-B35A-9E12F7988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4B309-D15E-4FA1-9B8D-8C1F3B56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985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219AB-91F9-4F80-9B5D-2E6FE925F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9F334-D0CF-4DFD-BAA9-3ECD639B1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7362" y="2227809"/>
            <a:ext cx="4942438" cy="3949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E0B5D-4613-4DA7-BA20-58B19BE8A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27809"/>
            <a:ext cx="4855265" cy="394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311AB-0603-424D-BC42-0CEAB3562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AA2AC-0C5F-4835-BE47-D780C2989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C54C0-DFDA-4778-9EE8-5E5C30E0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83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F3603-5B09-4916-8324-A6BDAB4E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365125"/>
            <a:ext cx="994273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4073C-C15B-4218-9B84-675895517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5" y="1681163"/>
            <a:ext cx="49128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16D27-36F6-440B-A9BE-8B9499047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4726" y="2505075"/>
            <a:ext cx="4912849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12010D-7AC4-4A70-A211-6A2927411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8552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AE85B5-3350-49A4-86A1-E5DAED491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5526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73E874-D08B-4D81-B82D-5DF242E4A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174067-0FFA-41C3-A3A6-E8907CC32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947985-FBC0-4118-8877-2E327F63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529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E0282-3DE7-4AB9-83AC-AFEDD22A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7436C-706A-443F-86CD-4444C8281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53292-7EA5-45D0-957F-636A44FC0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76F59D-34BB-462C-B506-040B9E982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99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E55245-AB52-41B4-9B28-55E6527D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3B8AE-58B0-4FDF-8430-9D8D3DD53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E4D91-8619-43C1-841B-B5F47DE0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371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DA660-DF93-4947-B93F-BF118D3B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457200"/>
            <a:ext cx="368729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0292E-B3E1-4FD6-A7FA-C165BAC21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844277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B0ECC-817B-4A71-AFB5-FC60A2BC3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253343"/>
            <a:ext cx="3687298" cy="361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88E0B-6135-4F59-A35A-2CA1A8BA4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DEF36-4037-4E6D-988F-CC8E3F11C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C0D2D-D878-4723-A002-5A601EFB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006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C59D5-B8A1-4C9C-A61F-E082A443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720433"/>
            <a:ext cx="3687298" cy="15873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CB4F5F-E6E7-45C3-B35C-80F81FB1A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8277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33AB7-4F8E-4A9F-AC15-89E6A6E00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449286"/>
            <a:ext cx="3687298" cy="3419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4B526-866D-4E11-A7F9-081BD4EDF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58BF8-E962-4367-8495-62438FDD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20AE1-C97D-4E6C-9DB2-B2904C2C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770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E192E3E-68A9-4F36-936C-1C8D0B9EF132}"/>
              </a:ext>
            </a:extLst>
          </p:cNvPr>
          <p:cNvSpPr/>
          <p:nvPr/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214EB0-7E6D-4536-9350-5CB688B5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15073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5455E-4725-4924-BF7D-2E1FC9E39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7362" y="2427316"/>
            <a:ext cx="9950103" cy="3513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AD9D9-1A1D-4438-9F3D-E5E58FD72F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43751" y="6356350"/>
            <a:ext cx="2296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8C28A28C-4C6A-46EA-90C0-4EE0B89CC5C7}" type="datetimeFigureOut">
              <a:rPr lang="en-US" smtClean="0"/>
              <a:pPr/>
              <a:t>1/12/2023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0A827-D7BF-4CA4-8C29-5AE54ADA4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17188-1DE1-4DA5-8161-21179E4A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0355" y="6356350"/>
            <a:ext cx="410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5DEF7F31-0B8A-474A-B86C-91F3817543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288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E192E3E-68A9-4F36-936C-1C8D0B9EF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7AFFCAE-0AB5-45EE-B656-860EA6FFEF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62EDFF-7BE1-4149-A745-FFD7211E6C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36B09610-7AB7-ABF1-BBCB-599BF847F3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5888"/>
            <a:ext cx="12192000" cy="689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99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รูปภาพ 11">
            <a:extLst>
              <a:ext uri="{FF2B5EF4-FFF2-40B4-BE49-F238E27FC236}">
                <a16:creationId xmlns:a16="http://schemas.microsoft.com/office/drawing/2014/main" id="{5D47E63C-0B23-01A7-9464-ECD08D052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6060"/>
            <a:ext cx="12192000" cy="6944060"/>
          </a:xfrm>
          <a:prstGeom prst="rect">
            <a:avLst/>
          </a:prstGeom>
        </p:spPr>
      </p:pic>
      <p:sp>
        <p:nvSpPr>
          <p:cNvPr id="13" name="TextBox 5">
            <a:extLst>
              <a:ext uri="{FF2B5EF4-FFF2-40B4-BE49-F238E27FC236}">
                <a16:creationId xmlns:a16="http://schemas.microsoft.com/office/drawing/2014/main" id="{7A3D6D0B-246D-2DF0-E160-D3C9AABF3971}"/>
              </a:ext>
            </a:extLst>
          </p:cNvPr>
          <p:cNvSpPr txBox="1"/>
          <p:nvPr/>
        </p:nvSpPr>
        <p:spPr>
          <a:xfrm>
            <a:off x="308386" y="1238524"/>
            <a:ext cx="1157522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เอ</a:t>
            </a:r>
            <a:r>
              <a:rPr lang="th-TH" sz="8000" b="1" dirty="0" err="1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เฟซัส</a:t>
            </a: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 </a:t>
            </a:r>
            <a:r>
              <a:rPr lang="th-TH" sz="5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4:32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จงเมตตาและสงสาร เห็นใจกันและกัน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ให้อภัยต่อกันเหมือนที่พระเจ้า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ทรงอภัยแก่ท่านในพระคริสต์</a:t>
            </a:r>
            <a:endParaRPr lang="th-TH" sz="5000" b="1" dirty="0">
              <a:solidFill>
                <a:schemeClr val="accent2">
                  <a:lumMod val="50000"/>
                </a:schemeClr>
              </a:solidFill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77017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รูปภาพ 11">
            <a:extLst>
              <a:ext uri="{FF2B5EF4-FFF2-40B4-BE49-F238E27FC236}">
                <a16:creationId xmlns:a16="http://schemas.microsoft.com/office/drawing/2014/main" id="{5D47E63C-0B23-01A7-9464-ECD08D052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6060"/>
            <a:ext cx="12192000" cy="6944060"/>
          </a:xfrm>
          <a:prstGeom prst="rect">
            <a:avLst/>
          </a:prstGeom>
        </p:spPr>
      </p:pic>
      <p:sp>
        <p:nvSpPr>
          <p:cNvPr id="13" name="TextBox 5">
            <a:extLst>
              <a:ext uri="{FF2B5EF4-FFF2-40B4-BE49-F238E27FC236}">
                <a16:creationId xmlns:a16="http://schemas.microsoft.com/office/drawing/2014/main" id="{7A3D6D0B-246D-2DF0-E160-D3C9AABF3971}"/>
              </a:ext>
            </a:extLst>
          </p:cNvPr>
          <p:cNvSpPr txBox="1"/>
          <p:nvPr/>
        </p:nvSpPr>
        <p:spPr>
          <a:xfrm>
            <a:off x="308386" y="1355256"/>
            <a:ext cx="1157522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5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3. </a:t>
            </a: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พระเยซูทรงรักผู้อื่น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ดังนั้น เราควรรักผู้อื่นด้วย</a:t>
            </a:r>
          </a:p>
          <a:p>
            <a:pPr algn="ctr">
              <a:lnSpc>
                <a:spcPct val="90000"/>
              </a:lnSpc>
            </a:pPr>
            <a:r>
              <a:rPr lang="th-TH" sz="5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3.1	 </a:t>
            </a: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พระเยซูทรงรักผู้อื่นอย่างไร</a:t>
            </a:r>
            <a:r>
              <a:rPr lang="th-TH" sz="5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?</a:t>
            </a:r>
            <a:endParaRPr lang="th-TH" sz="8000" b="1" dirty="0">
              <a:solidFill>
                <a:schemeClr val="accent2">
                  <a:lumMod val="50000"/>
                </a:schemeClr>
              </a:solidFill>
              <a:latin typeface="+mj-lt"/>
              <a:cs typeface="+mj-cs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ยอห</a:t>
            </a:r>
            <a:r>
              <a:rPr lang="th-TH" sz="8000" b="1" dirty="0" err="1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์น</a:t>
            </a: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 </a:t>
            </a:r>
            <a:r>
              <a:rPr lang="th-TH" sz="5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3:16</a:t>
            </a:r>
          </a:p>
        </p:txBody>
      </p:sp>
    </p:spTree>
    <p:extLst>
      <p:ext uri="{BB962C8B-B14F-4D97-AF65-F5344CB8AC3E}">
        <p14:creationId xmlns:p14="http://schemas.microsoft.com/office/powerpoint/2010/main" val="313617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รูปภาพ 11">
            <a:extLst>
              <a:ext uri="{FF2B5EF4-FFF2-40B4-BE49-F238E27FC236}">
                <a16:creationId xmlns:a16="http://schemas.microsoft.com/office/drawing/2014/main" id="{5D47E63C-0B23-01A7-9464-ECD08D052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6060"/>
            <a:ext cx="12192000" cy="6944060"/>
          </a:xfrm>
          <a:prstGeom prst="rect">
            <a:avLst/>
          </a:prstGeom>
        </p:spPr>
      </p:pic>
      <p:sp>
        <p:nvSpPr>
          <p:cNvPr id="13" name="TextBox 5">
            <a:extLst>
              <a:ext uri="{FF2B5EF4-FFF2-40B4-BE49-F238E27FC236}">
                <a16:creationId xmlns:a16="http://schemas.microsoft.com/office/drawing/2014/main" id="{7A3D6D0B-246D-2DF0-E160-D3C9AABF3971}"/>
              </a:ext>
            </a:extLst>
          </p:cNvPr>
          <p:cNvSpPr txBox="1"/>
          <p:nvPr/>
        </p:nvSpPr>
        <p:spPr>
          <a:xfrm>
            <a:off x="77821" y="597455"/>
            <a:ext cx="11990619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ยอห</a:t>
            </a:r>
            <a:r>
              <a:rPr lang="th-TH" sz="8000" b="1" dirty="0" err="1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์น</a:t>
            </a: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 </a:t>
            </a:r>
            <a:r>
              <a:rPr lang="th-TH" sz="5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3:16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เพราะว่าพระเจ้าทรงรักโลก จนได้ประทาน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พระบุตรองค์เดียวของพระองค์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เพื่อทุกคนที่เชื่อในพระบุตรนั้น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จะไม่พินาศแต่มีชีวิตนิรันดร์</a:t>
            </a:r>
          </a:p>
        </p:txBody>
      </p:sp>
    </p:spTree>
    <p:extLst>
      <p:ext uri="{BB962C8B-B14F-4D97-AF65-F5344CB8AC3E}">
        <p14:creationId xmlns:p14="http://schemas.microsoft.com/office/powerpoint/2010/main" val="627934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รูปภาพ 11">
            <a:extLst>
              <a:ext uri="{FF2B5EF4-FFF2-40B4-BE49-F238E27FC236}">
                <a16:creationId xmlns:a16="http://schemas.microsoft.com/office/drawing/2014/main" id="{5D47E63C-0B23-01A7-9464-ECD08D052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6060"/>
            <a:ext cx="12192000" cy="6944060"/>
          </a:xfrm>
          <a:prstGeom prst="rect">
            <a:avLst/>
          </a:prstGeom>
        </p:spPr>
      </p:pic>
      <p:sp>
        <p:nvSpPr>
          <p:cNvPr id="13" name="TextBox 5">
            <a:extLst>
              <a:ext uri="{FF2B5EF4-FFF2-40B4-BE49-F238E27FC236}">
                <a16:creationId xmlns:a16="http://schemas.microsoft.com/office/drawing/2014/main" id="{7A3D6D0B-246D-2DF0-E160-D3C9AABF3971}"/>
              </a:ext>
            </a:extLst>
          </p:cNvPr>
          <p:cNvSpPr txBox="1"/>
          <p:nvPr/>
        </p:nvSpPr>
        <p:spPr>
          <a:xfrm>
            <a:off x="77821" y="2259449"/>
            <a:ext cx="11990619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5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3.2 	</a:t>
            </a: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ท่านควรรักผู้อื่นอย่างไร</a:t>
            </a:r>
            <a:r>
              <a:rPr lang="th-TH" sz="5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?</a:t>
            </a:r>
            <a:endParaRPr lang="th-TH" sz="8000" b="1" dirty="0">
              <a:solidFill>
                <a:schemeClr val="accent2">
                  <a:lumMod val="50000"/>
                </a:schemeClr>
              </a:solidFill>
              <a:latin typeface="+mj-lt"/>
              <a:cs typeface="+mj-cs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ลูกา </a:t>
            </a:r>
            <a:r>
              <a:rPr lang="th-TH" sz="5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6:35</a:t>
            </a:r>
          </a:p>
        </p:txBody>
      </p:sp>
    </p:spTree>
    <p:extLst>
      <p:ext uri="{BB962C8B-B14F-4D97-AF65-F5344CB8AC3E}">
        <p14:creationId xmlns:p14="http://schemas.microsoft.com/office/powerpoint/2010/main" val="1523629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รูปภาพ 11">
            <a:extLst>
              <a:ext uri="{FF2B5EF4-FFF2-40B4-BE49-F238E27FC236}">
                <a16:creationId xmlns:a16="http://schemas.microsoft.com/office/drawing/2014/main" id="{5D47E63C-0B23-01A7-9464-ECD08D052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6060"/>
            <a:ext cx="12192000" cy="6944060"/>
          </a:xfrm>
          <a:prstGeom prst="rect">
            <a:avLst/>
          </a:prstGeom>
        </p:spPr>
      </p:pic>
      <p:sp>
        <p:nvSpPr>
          <p:cNvPr id="13" name="TextBox 5">
            <a:extLst>
              <a:ext uri="{FF2B5EF4-FFF2-40B4-BE49-F238E27FC236}">
                <a16:creationId xmlns:a16="http://schemas.microsoft.com/office/drawing/2014/main" id="{7A3D6D0B-246D-2DF0-E160-D3C9AABF3971}"/>
              </a:ext>
            </a:extLst>
          </p:cNvPr>
          <p:cNvSpPr txBox="1"/>
          <p:nvPr/>
        </p:nvSpPr>
        <p:spPr>
          <a:xfrm>
            <a:off x="77821" y="597455"/>
            <a:ext cx="11990619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ลูกา </a:t>
            </a:r>
            <a:r>
              <a:rPr lang="th-TH" sz="5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6:35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แต่จงรักศัตรูของท่าน จงทำดีต่อเขา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และให้เขายืมโดยไม่หวังจะได้อะไรคืนมา แล้วท่านจะได้รับบำเหน็จใหญ่หลวง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และจะได้เป็นบุตรขององค์ผู้สูงสุด</a:t>
            </a:r>
            <a:r>
              <a:rPr lang="en-US" sz="5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…</a:t>
            </a:r>
            <a:endParaRPr lang="th-TH" sz="5000" b="1" dirty="0">
              <a:solidFill>
                <a:schemeClr val="accent2">
                  <a:lumMod val="50000"/>
                </a:schemeClr>
              </a:solidFill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42910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รูปภาพ 11">
            <a:extLst>
              <a:ext uri="{FF2B5EF4-FFF2-40B4-BE49-F238E27FC236}">
                <a16:creationId xmlns:a16="http://schemas.microsoft.com/office/drawing/2014/main" id="{5D47E63C-0B23-01A7-9464-ECD08D052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6060"/>
            <a:ext cx="12192000" cy="6944060"/>
          </a:xfrm>
          <a:prstGeom prst="rect">
            <a:avLst/>
          </a:prstGeom>
        </p:spPr>
      </p:pic>
      <p:sp>
        <p:nvSpPr>
          <p:cNvPr id="13" name="TextBox 5">
            <a:extLst>
              <a:ext uri="{FF2B5EF4-FFF2-40B4-BE49-F238E27FC236}">
                <a16:creationId xmlns:a16="http://schemas.microsoft.com/office/drawing/2014/main" id="{7A3D6D0B-246D-2DF0-E160-D3C9AABF3971}"/>
              </a:ext>
            </a:extLst>
          </p:cNvPr>
          <p:cNvSpPr txBox="1"/>
          <p:nvPr/>
        </p:nvSpPr>
        <p:spPr>
          <a:xfrm>
            <a:off x="77821" y="2216419"/>
            <a:ext cx="11990619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5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…</a:t>
            </a: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เพราะพระองค์ทรงกรุณา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ต่อคนอกตัญญูและคนชั่ว</a:t>
            </a:r>
          </a:p>
        </p:txBody>
      </p:sp>
    </p:spTree>
    <p:extLst>
      <p:ext uri="{BB962C8B-B14F-4D97-AF65-F5344CB8AC3E}">
        <p14:creationId xmlns:p14="http://schemas.microsoft.com/office/powerpoint/2010/main" val="3874493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36B09610-7AB7-ABF1-BBCB-599BF847F3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5888"/>
            <a:ext cx="12192000" cy="689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405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รูปภาพ 11">
            <a:extLst>
              <a:ext uri="{FF2B5EF4-FFF2-40B4-BE49-F238E27FC236}">
                <a16:creationId xmlns:a16="http://schemas.microsoft.com/office/drawing/2014/main" id="{5D47E63C-0B23-01A7-9464-ECD08D052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6060"/>
            <a:ext cx="12192000" cy="6944060"/>
          </a:xfrm>
          <a:prstGeom prst="rect">
            <a:avLst/>
          </a:prstGeom>
        </p:spPr>
      </p:pic>
      <p:sp>
        <p:nvSpPr>
          <p:cNvPr id="13" name="TextBox 5">
            <a:extLst>
              <a:ext uri="{FF2B5EF4-FFF2-40B4-BE49-F238E27FC236}">
                <a16:creationId xmlns:a16="http://schemas.microsoft.com/office/drawing/2014/main" id="{7A3D6D0B-246D-2DF0-E160-D3C9AABF3971}"/>
              </a:ext>
            </a:extLst>
          </p:cNvPr>
          <p:cNvSpPr txBox="1"/>
          <p:nvPr/>
        </p:nvSpPr>
        <p:spPr>
          <a:xfrm>
            <a:off x="308386" y="1151453"/>
            <a:ext cx="1157522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5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	1.</a:t>
            </a: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	พระเยซูทรงมีเมตตา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ดังนั้น เราควรมีเมตตาผู้อื่นด้วย</a:t>
            </a:r>
          </a:p>
          <a:p>
            <a:pPr algn="ctr">
              <a:lnSpc>
                <a:spcPct val="90000"/>
              </a:lnSpc>
            </a:pPr>
            <a:r>
              <a:rPr lang="th-TH" sz="5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1.1 </a:t>
            </a: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พระเยซูทรงมีเมตตาต่อผู้อื่นอย่างไร</a:t>
            </a:r>
            <a:r>
              <a:rPr lang="th-TH" sz="5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?</a:t>
            </a: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 พระองค์ทรงช่วยเหลือผู้อื่น</a:t>
            </a:r>
          </a:p>
        </p:txBody>
      </p:sp>
    </p:spTree>
    <p:extLst>
      <p:ext uri="{BB962C8B-B14F-4D97-AF65-F5344CB8AC3E}">
        <p14:creationId xmlns:p14="http://schemas.microsoft.com/office/powerpoint/2010/main" val="1295534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รูปภาพ 11">
            <a:extLst>
              <a:ext uri="{FF2B5EF4-FFF2-40B4-BE49-F238E27FC236}">
                <a16:creationId xmlns:a16="http://schemas.microsoft.com/office/drawing/2014/main" id="{5D47E63C-0B23-01A7-9464-ECD08D052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6060"/>
            <a:ext cx="12192000" cy="6944060"/>
          </a:xfrm>
          <a:prstGeom prst="rect">
            <a:avLst/>
          </a:prstGeom>
        </p:spPr>
      </p:pic>
      <p:sp>
        <p:nvSpPr>
          <p:cNvPr id="13" name="TextBox 5">
            <a:extLst>
              <a:ext uri="{FF2B5EF4-FFF2-40B4-BE49-F238E27FC236}">
                <a16:creationId xmlns:a16="http://schemas.microsoft.com/office/drawing/2014/main" id="{7A3D6D0B-246D-2DF0-E160-D3C9AABF3971}"/>
              </a:ext>
            </a:extLst>
          </p:cNvPr>
          <p:cNvSpPr txBox="1"/>
          <p:nvPr/>
        </p:nvSpPr>
        <p:spPr>
          <a:xfrm>
            <a:off x="308386" y="1953546"/>
            <a:ext cx="1157522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5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1.2	 </a:t>
            </a: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ท่านสามารถมีเมตตาต่อผู้อื่นได้อย่างไร</a:t>
            </a:r>
            <a:r>
              <a:rPr lang="th-TH" sz="5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?</a:t>
            </a: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 ช่วยเหลือผู้อื่น</a:t>
            </a:r>
          </a:p>
          <a:p>
            <a:pPr algn="ctr">
              <a:lnSpc>
                <a:spcPct val="90000"/>
              </a:lnSpc>
            </a:pPr>
            <a:r>
              <a:rPr lang="th-TH" sz="5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– </a:t>
            </a: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ลูกา</a:t>
            </a:r>
            <a:r>
              <a:rPr lang="th-TH" sz="5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 10:33-35</a:t>
            </a:r>
          </a:p>
        </p:txBody>
      </p:sp>
    </p:spTree>
    <p:extLst>
      <p:ext uri="{BB962C8B-B14F-4D97-AF65-F5344CB8AC3E}">
        <p14:creationId xmlns:p14="http://schemas.microsoft.com/office/powerpoint/2010/main" val="3047896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รูปภาพ 11">
            <a:extLst>
              <a:ext uri="{FF2B5EF4-FFF2-40B4-BE49-F238E27FC236}">
                <a16:creationId xmlns:a16="http://schemas.microsoft.com/office/drawing/2014/main" id="{5D47E63C-0B23-01A7-9464-ECD08D052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6060"/>
            <a:ext cx="12192000" cy="6944060"/>
          </a:xfrm>
          <a:prstGeom prst="rect">
            <a:avLst/>
          </a:prstGeom>
        </p:spPr>
      </p:pic>
      <p:sp>
        <p:nvSpPr>
          <p:cNvPr id="13" name="TextBox 5">
            <a:extLst>
              <a:ext uri="{FF2B5EF4-FFF2-40B4-BE49-F238E27FC236}">
                <a16:creationId xmlns:a16="http://schemas.microsoft.com/office/drawing/2014/main" id="{7A3D6D0B-246D-2DF0-E160-D3C9AABF3971}"/>
              </a:ext>
            </a:extLst>
          </p:cNvPr>
          <p:cNvSpPr txBox="1"/>
          <p:nvPr/>
        </p:nvSpPr>
        <p:spPr>
          <a:xfrm>
            <a:off x="308386" y="1108423"/>
            <a:ext cx="1157522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ลูกา </a:t>
            </a:r>
            <a:r>
              <a:rPr lang="th-TH" sz="5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10:33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แต่ชาวสะมาเรียคนหนึ่ง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เดินทางมาถึงที่ที่คนนั้นอยู่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เมื่อเห็นเขาก็สงสาร</a:t>
            </a:r>
            <a:endParaRPr lang="th-TH" sz="5000" b="1" dirty="0">
              <a:solidFill>
                <a:schemeClr val="accent2">
                  <a:lumMod val="50000"/>
                </a:schemeClr>
              </a:solidFill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69649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รูปภาพ 11">
            <a:extLst>
              <a:ext uri="{FF2B5EF4-FFF2-40B4-BE49-F238E27FC236}">
                <a16:creationId xmlns:a16="http://schemas.microsoft.com/office/drawing/2014/main" id="{5D47E63C-0B23-01A7-9464-ECD08D052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6060"/>
            <a:ext cx="12192000" cy="6944060"/>
          </a:xfrm>
          <a:prstGeom prst="rect">
            <a:avLst/>
          </a:prstGeom>
        </p:spPr>
      </p:pic>
      <p:sp>
        <p:nvSpPr>
          <p:cNvPr id="13" name="TextBox 5">
            <a:extLst>
              <a:ext uri="{FF2B5EF4-FFF2-40B4-BE49-F238E27FC236}">
                <a16:creationId xmlns:a16="http://schemas.microsoft.com/office/drawing/2014/main" id="{7A3D6D0B-246D-2DF0-E160-D3C9AABF3971}"/>
              </a:ext>
            </a:extLst>
          </p:cNvPr>
          <p:cNvSpPr txBox="1"/>
          <p:nvPr/>
        </p:nvSpPr>
        <p:spPr>
          <a:xfrm>
            <a:off x="308386" y="597455"/>
            <a:ext cx="11575228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ลูกา </a:t>
            </a:r>
            <a:r>
              <a:rPr lang="th-TH" sz="5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10:34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เขาเข้าไป แล้วเอาเหล้าองุ่นกับน้ำมัน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เทใส่แผลและพันแผลให้ แล้วประคอง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ชายผู้นั้นขึ้นขี่ลาของตน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พามาที่โรงแรม และดูแลเขา</a:t>
            </a:r>
            <a:endParaRPr lang="th-TH" sz="5000" b="1" dirty="0">
              <a:solidFill>
                <a:schemeClr val="accent2">
                  <a:lumMod val="50000"/>
                </a:schemeClr>
              </a:solidFill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41912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รูปภาพ 11">
            <a:extLst>
              <a:ext uri="{FF2B5EF4-FFF2-40B4-BE49-F238E27FC236}">
                <a16:creationId xmlns:a16="http://schemas.microsoft.com/office/drawing/2014/main" id="{5D47E63C-0B23-01A7-9464-ECD08D052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6060"/>
            <a:ext cx="12192000" cy="6944060"/>
          </a:xfrm>
          <a:prstGeom prst="rect">
            <a:avLst/>
          </a:prstGeom>
        </p:spPr>
      </p:pic>
      <p:sp>
        <p:nvSpPr>
          <p:cNvPr id="13" name="TextBox 5">
            <a:extLst>
              <a:ext uri="{FF2B5EF4-FFF2-40B4-BE49-F238E27FC236}">
                <a16:creationId xmlns:a16="http://schemas.microsoft.com/office/drawing/2014/main" id="{7A3D6D0B-246D-2DF0-E160-D3C9AABF3971}"/>
              </a:ext>
            </a:extLst>
          </p:cNvPr>
          <p:cNvSpPr txBox="1"/>
          <p:nvPr/>
        </p:nvSpPr>
        <p:spPr>
          <a:xfrm>
            <a:off x="308386" y="565181"/>
            <a:ext cx="11575228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ลูกา </a:t>
            </a:r>
            <a:r>
              <a:rPr lang="th-TH" sz="5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10:35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วันรุ่งขึ้นเขามอบเหรียญเงินสองเหรียญ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ให้ผู้ดูแลโรงแรม พร้อมกับกล่าวว่า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ช่วยดูแลเขาด้วย และเมื่อข้าพเจ้ากลับมาจะคืนค่าใช้จ่ายส่วนที่เกินกว่านี้ให้</a:t>
            </a:r>
            <a:endParaRPr lang="th-TH" sz="5000" b="1" dirty="0">
              <a:solidFill>
                <a:schemeClr val="accent2">
                  <a:lumMod val="50000"/>
                </a:schemeClr>
              </a:solidFill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66176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รูปภาพ 11">
            <a:extLst>
              <a:ext uri="{FF2B5EF4-FFF2-40B4-BE49-F238E27FC236}">
                <a16:creationId xmlns:a16="http://schemas.microsoft.com/office/drawing/2014/main" id="{5D47E63C-0B23-01A7-9464-ECD08D052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6060"/>
            <a:ext cx="12192000" cy="6944060"/>
          </a:xfrm>
          <a:prstGeom prst="rect">
            <a:avLst/>
          </a:prstGeom>
        </p:spPr>
      </p:pic>
      <p:sp>
        <p:nvSpPr>
          <p:cNvPr id="13" name="TextBox 5">
            <a:extLst>
              <a:ext uri="{FF2B5EF4-FFF2-40B4-BE49-F238E27FC236}">
                <a16:creationId xmlns:a16="http://schemas.microsoft.com/office/drawing/2014/main" id="{7A3D6D0B-246D-2DF0-E160-D3C9AABF3971}"/>
              </a:ext>
            </a:extLst>
          </p:cNvPr>
          <p:cNvSpPr txBox="1"/>
          <p:nvPr/>
        </p:nvSpPr>
        <p:spPr>
          <a:xfrm>
            <a:off x="308386" y="1343393"/>
            <a:ext cx="1157522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5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2. </a:t>
            </a: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พระเยซูทรงให้อภัย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ดังนั้น เราควรให้อภัยผู้อื่นด้วย</a:t>
            </a:r>
          </a:p>
          <a:p>
            <a:pPr algn="ctr">
              <a:lnSpc>
                <a:spcPct val="90000"/>
              </a:lnSpc>
            </a:pPr>
            <a:r>
              <a:rPr lang="th-TH" sz="5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2.1	 </a:t>
            </a: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พระเยซูทรงให้อภัยผู้อื่นอย่างไร</a:t>
            </a:r>
            <a:r>
              <a:rPr lang="th-TH" sz="5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?</a:t>
            </a:r>
            <a:endParaRPr lang="th-TH" sz="8000" b="1" dirty="0">
              <a:solidFill>
                <a:schemeClr val="accent2">
                  <a:lumMod val="50000"/>
                </a:schemeClr>
              </a:solidFill>
              <a:latin typeface="+mj-lt"/>
              <a:cs typeface="+mj-cs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ลูกา </a:t>
            </a:r>
            <a:r>
              <a:rPr lang="th-TH" sz="5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23:34</a:t>
            </a:r>
          </a:p>
        </p:txBody>
      </p:sp>
    </p:spTree>
    <p:extLst>
      <p:ext uri="{BB962C8B-B14F-4D97-AF65-F5344CB8AC3E}">
        <p14:creationId xmlns:p14="http://schemas.microsoft.com/office/powerpoint/2010/main" val="1475905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รูปภาพ 11">
            <a:extLst>
              <a:ext uri="{FF2B5EF4-FFF2-40B4-BE49-F238E27FC236}">
                <a16:creationId xmlns:a16="http://schemas.microsoft.com/office/drawing/2014/main" id="{5D47E63C-0B23-01A7-9464-ECD08D052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6060"/>
            <a:ext cx="12192000" cy="6944060"/>
          </a:xfrm>
          <a:prstGeom prst="rect">
            <a:avLst/>
          </a:prstGeom>
        </p:spPr>
      </p:pic>
      <p:sp>
        <p:nvSpPr>
          <p:cNvPr id="13" name="TextBox 5">
            <a:extLst>
              <a:ext uri="{FF2B5EF4-FFF2-40B4-BE49-F238E27FC236}">
                <a16:creationId xmlns:a16="http://schemas.microsoft.com/office/drawing/2014/main" id="{7A3D6D0B-246D-2DF0-E160-D3C9AABF3971}"/>
              </a:ext>
            </a:extLst>
          </p:cNvPr>
          <p:cNvSpPr txBox="1"/>
          <p:nvPr/>
        </p:nvSpPr>
        <p:spPr>
          <a:xfrm>
            <a:off x="308386" y="86916"/>
            <a:ext cx="11575228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ลูกา </a:t>
            </a:r>
            <a:r>
              <a:rPr lang="th-TH" sz="5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23:34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พระเยซูตรัสว่า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พระบิดา ขอทรงยกโทษให้พวกเขา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เพราะพวกเขาไม่รู้ว่ากำลังทำอะไร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และพวกเขาเอาฉลองพระองค์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มาจับฉลากแบ่งกัน</a:t>
            </a:r>
            <a:endParaRPr lang="th-TH" sz="5000" b="1" dirty="0">
              <a:solidFill>
                <a:schemeClr val="accent2">
                  <a:lumMod val="50000"/>
                </a:schemeClr>
              </a:solidFill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41065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รูปภาพ 11">
            <a:extLst>
              <a:ext uri="{FF2B5EF4-FFF2-40B4-BE49-F238E27FC236}">
                <a16:creationId xmlns:a16="http://schemas.microsoft.com/office/drawing/2014/main" id="{5D47E63C-0B23-01A7-9464-ECD08D052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6060"/>
            <a:ext cx="12192000" cy="6944060"/>
          </a:xfrm>
          <a:prstGeom prst="rect">
            <a:avLst/>
          </a:prstGeom>
        </p:spPr>
      </p:pic>
      <p:sp>
        <p:nvSpPr>
          <p:cNvPr id="13" name="TextBox 5">
            <a:extLst>
              <a:ext uri="{FF2B5EF4-FFF2-40B4-BE49-F238E27FC236}">
                <a16:creationId xmlns:a16="http://schemas.microsoft.com/office/drawing/2014/main" id="{7A3D6D0B-246D-2DF0-E160-D3C9AABF3971}"/>
              </a:ext>
            </a:extLst>
          </p:cNvPr>
          <p:cNvSpPr txBox="1"/>
          <p:nvPr/>
        </p:nvSpPr>
        <p:spPr>
          <a:xfrm>
            <a:off x="308386" y="1705451"/>
            <a:ext cx="1157522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th-TH" sz="5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2.2 </a:t>
            </a: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ท่านสามารถให้อภัยผู้อื่น</a:t>
            </a: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ได้อย่างไร</a:t>
            </a:r>
            <a:r>
              <a:rPr lang="th-TH" sz="5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?</a:t>
            </a:r>
            <a:endParaRPr lang="th-TH" sz="8000" b="1" dirty="0">
              <a:solidFill>
                <a:schemeClr val="accent2">
                  <a:lumMod val="50000"/>
                </a:schemeClr>
              </a:solidFill>
              <a:latin typeface="+mj-lt"/>
              <a:cs typeface="+mj-cs"/>
            </a:endParaRPr>
          </a:p>
          <a:p>
            <a:pPr algn="ctr">
              <a:lnSpc>
                <a:spcPct val="90000"/>
              </a:lnSpc>
            </a:pP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เอ</a:t>
            </a:r>
            <a:r>
              <a:rPr lang="th-TH" sz="8000" b="1" dirty="0" err="1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เฟซัส</a:t>
            </a:r>
            <a:r>
              <a:rPr lang="th-TH" sz="8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 </a:t>
            </a:r>
            <a:r>
              <a:rPr lang="th-TH" sz="50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+mj-cs"/>
              </a:rPr>
              <a:t>4:32</a:t>
            </a:r>
          </a:p>
        </p:txBody>
      </p:sp>
    </p:spTree>
    <p:extLst>
      <p:ext uri="{BB962C8B-B14F-4D97-AF65-F5344CB8AC3E}">
        <p14:creationId xmlns:p14="http://schemas.microsoft.com/office/powerpoint/2010/main" val="1835670496"/>
      </p:ext>
    </p:extLst>
  </p:cSld>
  <p:clrMapOvr>
    <a:masterClrMapping/>
  </p:clrMapOvr>
</p:sld>
</file>

<file path=ppt/theme/theme1.xml><?xml version="1.0" encoding="utf-8"?>
<a:theme xmlns:a="http://schemas.openxmlformats.org/drawingml/2006/main" name="BlocksVTI">
  <a:themeElements>
    <a:clrScheme name="AnalogousFromDarkSeedLeftStep">
      <a:dk1>
        <a:srgbClr val="000000"/>
      </a:dk1>
      <a:lt1>
        <a:srgbClr val="FFFFFF"/>
      </a:lt1>
      <a:dk2>
        <a:srgbClr val="1A1634"/>
      </a:dk2>
      <a:lt2>
        <a:srgbClr val="F0F3F3"/>
      </a:lt2>
      <a:accent1>
        <a:srgbClr val="E72950"/>
      </a:accent1>
      <a:accent2>
        <a:srgbClr val="D5178E"/>
      </a:accent2>
      <a:accent3>
        <a:srgbClr val="DF29E7"/>
      </a:accent3>
      <a:accent4>
        <a:srgbClr val="7E17D5"/>
      </a:accent4>
      <a:accent5>
        <a:srgbClr val="4129E7"/>
      </a:accent5>
      <a:accent6>
        <a:srgbClr val="174ED5"/>
      </a:accent6>
      <a:hlink>
        <a:srgbClr val="7351C5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sVTI" id="{31656FE6-20D8-4105-85EA-706EC9332BE9}" vid="{039DFFC9-9B25-4063-9235-B287A446F5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365</Words>
  <Application>Microsoft Office PowerPoint</Application>
  <PresentationFormat>แบบจอกว้าง</PresentationFormat>
  <Paragraphs>52</Paragraphs>
  <Slides>16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16</vt:i4>
      </vt:variant>
    </vt:vector>
  </HeadingPairs>
  <TitlesOfParts>
    <vt:vector size="20" baseType="lpstr">
      <vt:lpstr>Arial</vt:lpstr>
      <vt:lpstr>Avenir Next LT Pro</vt:lpstr>
      <vt:lpstr>Avenir Next LT Pro Light</vt:lpstr>
      <vt:lpstr>BlocksVTI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อิสริยพร จรจำรัส</dc:creator>
  <cp:lastModifiedBy>อิสริยพร จรจำรัส</cp:lastModifiedBy>
  <cp:revision>3</cp:revision>
  <dcterms:created xsi:type="dcterms:W3CDTF">2022-12-29T04:52:41Z</dcterms:created>
  <dcterms:modified xsi:type="dcterms:W3CDTF">2023-01-12T09:14:53Z</dcterms:modified>
</cp:coreProperties>
</file>