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70" r:id="rId18"/>
    <p:sldId id="369" r:id="rId19"/>
    <p:sldId id="371" r:id="rId20"/>
    <p:sldId id="372" r:id="rId21"/>
    <p:sldId id="373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3223D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8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21/09/66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21/09/66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21/09/66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21/09/66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21/09/66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21/09/66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21/09/66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D37A4063-602B-E44C-9EFF-8D82B706F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0" y="2605139"/>
            <a:ext cx="12070214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2.3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ทานพระวจนะสม่ำเสมอ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มัทธิว 4:4, เยเรมีย์ 15:16</a:t>
            </a:r>
          </a:p>
        </p:txBody>
      </p:sp>
    </p:spTree>
    <p:extLst>
      <p:ext uri="{BB962C8B-B14F-4D97-AF65-F5344CB8AC3E}">
        <p14:creationId xmlns:p14="http://schemas.microsoft.com/office/powerpoint/2010/main" val="380193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121786" y="775878"/>
            <a:ext cx="1207021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มัทธิว 4:4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พระเยซูตรัสตอบว่า มีคำเขียนไว้ว่า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‘มนุษย์ไม่อาจดำรงชีวิตด้วยอาหาร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เพียงอย่างเดียวแต่ดำรงชีวิต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ด้วยทุกถ้อยคำจากพระโอษฐ์ของพระเจ้า’</a:t>
            </a:r>
          </a:p>
        </p:txBody>
      </p:sp>
    </p:spTree>
    <p:extLst>
      <p:ext uri="{BB962C8B-B14F-4D97-AF65-F5344CB8AC3E}">
        <p14:creationId xmlns:p14="http://schemas.microsoft.com/office/powerpoint/2010/main" val="295737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121786" y="842786"/>
            <a:ext cx="1207021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เยเรมีย์ 15:16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เมื่อพระวจนะของพระองค์มาถึง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ข้าพระองค์ก็กินพระวจนะนั้น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เป็นความชื่นชมยินดี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และปลื้มปีติในจิตใจของข้าพระองค์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9740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121786" y="2229562"/>
            <a:ext cx="1207021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เพราะเขาเรียกข้าพระองค์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ตามพระนามของพระองค์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ข้าแต่พระยาห์เวห์พระเจ้าผู้ทรงฤทธิ์</a:t>
            </a:r>
          </a:p>
        </p:txBody>
      </p:sp>
    </p:spTree>
    <p:extLst>
      <p:ext uri="{BB962C8B-B14F-4D97-AF65-F5344CB8AC3E}">
        <p14:creationId xmlns:p14="http://schemas.microsoft.com/office/powerpoint/2010/main" val="70924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121786" y="2229562"/>
            <a:ext cx="1207021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2.4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จดจ่อไปที่การงานที่สำเร็จแล้ว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ของพระเยซูคริสต์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เอเฟซัส 1:7</a:t>
            </a:r>
          </a:p>
        </p:txBody>
      </p:sp>
    </p:spTree>
    <p:extLst>
      <p:ext uri="{BB962C8B-B14F-4D97-AF65-F5344CB8AC3E}">
        <p14:creationId xmlns:p14="http://schemas.microsoft.com/office/powerpoint/2010/main" val="233081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121786" y="708972"/>
            <a:ext cx="1207021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เอเฟซัส 1:7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ในพระเยซู เราได้รับการไถ่บาป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โดยพระโลหิตของพระองค์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คือได้รับการอภัยโทษบาป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ตามพระคุณอันอุดมของพระเจ้า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422337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121786" y="2370965"/>
            <a:ext cx="12070214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2.5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คาดหวังความดีงามของพระเจ้า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สดุดี 27:13, สดุดี 23:6</a:t>
            </a:r>
          </a:p>
        </p:txBody>
      </p:sp>
    </p:spTree>
    <p:extLst>
      <p:ext uri="{BB962C8B-B14F-4D97-AF65-F5344CB8AC3E}">
        <p14:creationId xmlns:p14="http://schemas.microsoft.com/office/powerpoint/2010/main" val="284355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121786" y="1262970"/>
            <a:ext cx="1207021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27:13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ข้าพเจ้ายังคงเชื่อมั่นในข้อนี้คือ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ข้าพเจ้าจะได้เห็นความดี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ขององค์พระผู้เป็นเจ้า</a:t>
            </a:r>
          </a:p>
        </p:txBody>
      </p:sp>
    </p:spTree>
    <p:extLst>
      <p:ext uri="{BB962C8B-B14F-4D97-AF65-F5344CB8AC3E}">
        <p14:creationId xmlns:p14="http://schemas.microsoft.com/office/powerpoint/2010/main" val="57642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121786" y="244183"/>
            <a:ext cx="12070214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23:6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แน่ทีเดียว ความดี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และความรักอันยั่งยืน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จะติดตามข้าพเจ้าไป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ตลอดวันคืนชีวิตของข้าพเจ้า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และข้าพเจ้าจะอาศัยอยู่ในพระนิเวศ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ขององค์พระผู้เป็นเจ้าตลอดไป</a:t>
            </a:r>
          </a:p>
        </p:txBody>
      </p:sp>
    </p:spTree>
    <p:extLst>
      <p:ext uri="{BB962C8B-B14F-4D97-AF65-F5344CB8AC3E}">
        <p14:creationId xmlns:p14="http://schemas.microsoft.com/office/powerpoint/2010/main" val="289407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121786" y="1906176"/>
            <a:ext cx="12070214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2.6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เลิกโยนหน้าที่ให้คนอื่นรับผิดชอบ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ความชื่นชมยินดีของเรา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ฟีลิปปี 4:4</a:t>
            </a:r>
          </a:p>
        </p:txBody>
      </p:sp>
    </p:spTree>
    <p:extLst>
      <p:ext uri="{BB962C8B-B14F-4D97-AF65-F5344CB8AC3E}">
        <p14:creationId xmlns:p14="http://schemas.microsoft.com/office/powerpoint/2010/main" val="381709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561256" y="1995382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ความชื่นชมยินดี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เป็นผลของพระวิญญาณ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กาลาเทีย 5:22</a:t>
            </a:r>
          </a:p>
        </p:txBody>
      </p:sp>
    </p:spTree>
    <p:extLst>
      <p:ext uri="{BB962C8B-B14F-4D97-AF65-F5344CB8AC3E}">
        <p14:creationId xmlns:p14="http://schemas.microsoft.com/office/powerpoint/2010/main" val="4193750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121786" y="1430238"/>
            <a:ext cx="12070214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ฟีลิปปี 4:4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จงชื่นชมยินดีในองค์พระผู้เป็นเจ้าเสมอ ข้าพเจ้าขอย้ำอีกครั้งว่า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จงชื่นชมยินดีเถิด!</a:t>
            </a:r>
          </a:p>
        </p:txBody>
      </p:sp>
    </p:spTree>
    <p:extLst>
      <p:ext uri="{BB962C8B-B14F-4D97-AF65-F5344CB8AC3E}">
        <p14:creationId xmlns:p14="http://schemas.microsoft.com/office/powerpoint/2010/main" val="239401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D37A4063-602B-E44C-9EFF-8D82B706F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92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388536" y="831631"/>
            <a:ext cx="11414928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กาลาเทีย 5:22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ส่วนผลของพระวิญญาณนั้นคือ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ความรัก ความชื่นชมยินดี สันติสุข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ความอดทน ความปรานี ความดี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ความสัตย์ซื่อ</a:t>
            </a:r>
          </a:p>
        </p:txBody>
      </p:sp>
    </p:spTree>
    <p:extLst>
      <p:ext uri="{BB962C8B-B14F-4D97-AF65-F5344CB8AC3E}">
        <p14:creationId xmlns:p14="http://schemas.microsoft.com/office/powerpoint/2010/main" val="54279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388536" y="1995383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	วิธีที่ทำให้เราชื่นชมยินดีในทุกวัน 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2.1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ให้มองไปที่พระเจ้า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16:11</a:t>
            </a:r>
          </a:p>
        </p:txBody>
      </p:sp>
    </p:spTree>
    <p:extLst>
      <p:ext uri="{BB962C8B-B14F-4D97-AF65-F5344CB8AC3E}">
        <p14:creationId xmlns:p14="http://schemas.microsoft.com/office/powerpoint/2010/main" val="351510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388536" y="266484"/>
            <a:ext cx="11414928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สดุดี 16:11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พระองค์ได้ทรงสำแดง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หนทางแห่งชีวิตแก่ข้าพระองค์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พระองค์จะทรงให้ข้าพระองค์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เปี่ยมด้วยความชื่นชมยินดี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ต่อหน้าพระองค์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endParaRPr lang="th-TH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9828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388536" y="2207258"/>
            <a:ext cx="11414928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…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มีความชื่นบาน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อยู่ที่เบื้องขวาพระหัตถ์ของพระองค์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เป็นนิตย์</a:t>
            </a:r>
          </a:p>
        </p:txBody>
      </p:sp>
    </p:spTree>
    <p:extLst>
      <p:ext uri="{BB962C8B-B14F-4D97-AF65-F5344CB8AC3E}">
        <p14:creationId xmlns:p14="http://schemas.microsoft.com/office/powerpoint/2010/main" val="320911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221268" y="1597505"/>
            <a:ext cx="11414928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2.2	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ใจแห่งการขอบพระคุณ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(อย่างต่อเนื่อง)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เธสะโลนิกา 5:16-18,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ฟีลิปปี 4:11-13</a:t>
            </a:r>
          </a:p>
        </p:txBody>
      </p:sp>
    </p:spTree>
    <p:extLst>
      <p:ext uri="{BB962C8B-B14F-4D97-AF65-F5344CB8AC3E}">
        <p14:creationId xmlns:p14="http://schemas.microsoft.com/office/powerpoint/2010/main" val="377343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288175" y="198428"/>
            <a:ext cx="11414928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เธสะโลนิกา 5:16-18</a:t>
            </a:r>
          </a:p>
          <a:p>
            <a:pPr algn="ctr">
              <a:lnSpc>
                <a:spcPct val="90000"/>
              </a:lnSpc>
            </a:pPr>
            <a:r>
              <a:rPr lang="th-TH" sz="6000" b="1" i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16</a:t>
            </a:r>
            <a:r>
              <a:rPr lang="th-TH" sz="6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จงชื่นชมยินดีอยู่เสมอ</a:t>
            </a:r>
          </a:p>
          <a:p>
            <a:pPr algn="ctr">
              <a:lnSpc>
                <a:spcPct val="90000"/>
              </a:lnSpc>
            </a:pPr>
            <a:r>
              <a:rPr lang="th-TH" sz="6000" b="1" i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17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จงอธิษฐานอยู่เสมอ</a:t>
            </a:r>
          </a:p>
          <a:p>
            <a:pPr algn="ctr">
              <a:lnSpc>
                <a:spcPct val="90000"/>
              </a:lnSpc>
            </a:pPr>
            <a:r>
              <a:rPr lang="th-TH" sz="6000" b="1" i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18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จงขอบพระคุณในทุกสถานการณ์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เพราะนี่คือพระประสงค์ของพระเจ้าสำหรับท่านทั้งหลายในพระเยซูคริสต์</a:t>
            </a:r>
          </a:p>
        </p:txBody>
      </p:sp>
    </p:spTree>
    <p:extLst>
      <p:ext uri="{BB962C8B-B14F-4D97-AF65-F5344CB8AC3E}">
        <p14:creationId xmlns:p14="http://schemas.microsoft.com/office/powerpoint/2010/main" val="106121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jumping in the air&#10;&#10;Description automatically generated">
            <a:extLst>
              <a:ext uri="{FF2B5EF4-FFF2-40B4-BE49-F238E27FC236}">
                <a16:creationId xmlns:a16="http://schemas.microsoft.com/office/drawing/2014/main" id="{EFCC0A09-36A6-C5A8-FEE9-2F82F6F7D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177A5C-6A63-85D0-1700-1BC8B1D70A4E}"/>
              </a:ext>
            </a:extLst>
          </p:cNvPr>
          <p:cNvSpPr txBox="1"/>
          <p:nvPr/>
        </p:nvSpPr>
        <p:spPr>
          <a:xfrm>
            <a:off x="0" y="943146"/>
            <a:ext cx="12070214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ฟีลิปปี 4:11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ข้าพเจ้าพูดอย่างนี้</a:t>
            </a:r>
            <a:r>
              <a:rPr lang="en-US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ไม่ใช่เพราะกำลังขัดสน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เพราะข้าพเจ้าเรียนรู้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ที่จะพอใจในสิ่งที่ตนมี</a:t>
            </a:r>
            <a:endParaRPr lang="en-US" sz="8000" b="1" dirty="0">
              <a:solidFill>
                <a:srgbClr val="13223D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solidFill>
                  <a:srgbClr val="13223D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ไม่ว่าสภาพการณ์จะเป็นเช่นไร</a:t>
            </a:r>
          </a:p>
        </p:txBody>
      </p:sp>
    </p:spTree>
    <p:extLst>
      <p:ext uri="{BB962C8B-B14F-4D97-AF65-F5344CB8AC3E}">
        <p14:creationId xmlns:p14="http://schemas.microsoft.com/office/powerpoint/2010/main" val="197348906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471</Words>
  <Application>Microsoft Office PowerPoint</Application>
  <PresentationFormat>Widescreen</PresentationFormat>
  <Paragraphs>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Angsana New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Esther Jamprasert (Esther)</cp:lastModifiedBy>
  <cp:revision>78</cp:revision>
  <dcterms:created xsi:type="dcterms:W3CDTF">2023-01-26T04:54:13Z</dcterms:created>
  <dcterms:modified xsi:type="dcterms:W3CDTF">2023-09-21T06:54:02Z</dcterms:modified>
</cp:coreProperties>
</file>