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8" r:id="rId3"/>
    <p:sldId id="342" r:id="rId4"/>
    <p:sldId id="285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41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1F0F"/>
    <a:srgbClr val="422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BCC05B-C628-4E4E-B31D-377F340BE85E}" v="36" dt="2022-11-24T06:53:08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46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อิสริยพร จรจำรัส" userId="0ba2f392d710c34c" providerId="LiveId" clId="{E5BCC05B-C628-4E4E-B31D-377F340BE85E}"/>
    <pc:docChg chg="undo custSel addSld delSld modSld">
      <pc:chgData name="อิสริยพร จรจำรัส" userId="0ba2f392d710c34c" providerId="LiveId" clId="{E5BCC05B-C628-4E4E-B31D-377F340BE85E}" dt="2022-11-24T07:09:23.554" v="709" actId="1076"/>
      <pc:docMkLst>
        <pc:docMk/>
      </pc:docMkLst>
      <pc:sldChg chg="modSp mod">
        <pc:chgData name="อิสริยพร จรจำรัส" userId="0ba2f392d710c34c" providerId="LiveId" clId="{E5BCC05B-C628-4E4E-B31D-377F340BE85E}" dt="2022-11-24T04:43:06.270" v="55" actId="20577"/>
        <pc:sldMkLst>
          <pc:docMk/>
          <pc:sldMk cId="3993679192" sldId="285"/>
        </pc:sldMkLst>
        <pc:spChg chg="mod">
          <ac:chgData name="อิสริยพร จรจำรัส" userId="0ba2f392d710c34c" providerId="LiveId" clId="{E5BCC05B-C628-4E4E-B31D-377F340BE85E}" dt="2022-11-24T04:43:06.270" v="55" actId="20577"/>
          <ac:spMkLst>
            <pc:docMk/>
            <pc:sldMk cId="3993679192" sldId="285"/>
            <ac:spMk id="6" creationId="{772721AF-9C7A-E689-85E7-8C191CAAE087}"/>
          </ac:spMkLst>
        </pc:spChg>
        <pc:picChg chg="mod">
          <ac:chgData name="อิสริยพร จรจำรัส" userId="0ba2f392d710c34c" providerId="LiveId" clId="{E5BCC05B-C628-4E4E-B31D-377F340BE85E}" dt="2022-11-24T04:42:09.471" v="37" actId="1076"/>
          <ac:picMkLst>
            <pc:docMk/>
            <pc:sldMk cId="3993679192" sldId="285"/>
            <ac:picMk id="5" creationId="{BE9AE613-0C13-95DF-7EB0-5C3EF8B152A9}"/>
          </ac:picMkLst>
        </pc:picChg>
      </pc:sldChg>
      <pc:sldChg chg="modSp mod">
        <pc:chgData name="อิสริยพร จรจำรัส" userId="0ba2f392d710c34c" providerId="LiveId" clId="{E5BCC05B-C628-4E4E-B31D-377F340BE85E}" dt="2022-11-24T04:41:14.223" v="34" actId="20577"/>
        <pc:sldMkLst>
          <pc:docMk/>
          <pc:sldMk cId="2313790625" sldId="338"/>
        </pc:sldMkLst>
        <pc:spChg chg="mod">
          <ac:chgData name="อิสริยพร จรจำรัส" userId="0ba2f392d710c34c" providerId="LiveId" clId="{E5BCC05B-C628-4E4E-B31D-377F340BE85E}" dt="2022-11-24T04:41:14.223" v="34" actId="20577"/>
          <ac:spMkLst>
            <pc:docMk/>
            <pc:sldMk cId="2313790625" sldId="338"/>
            <ac:spMk id="6" creationId="{F304628B-355B-2E89-F65E-C83FED32ABE9}"/>
          </ac:spMkLst>
        </pc:spChg>
      </pc:sldChg>
      <pc:sldChg chg="modSp add mod">
        <pc:chgData name="อิสริยพร จรจำรัส" userId="0ba2f392d710c34c" providerId="LiveId" clId="{E5BCC05B-C628-4E4E-B31D-377F340BE85E}" dt="2022-11-24T04:48:51.787" v="117" actId="1076"/>
        <pc:sldMkLst>
          <pc:docMk/>
          <pc:sldMk cId="2615199164" sldId="342"/>
        </pc:sldMkLst>
        <pc:spChg chg="mod">
          <ac:chgData name="อิสริยพร จรจำรัส" userId="0ba2f392d710c34c" providerId="LiveId" clId="{E5BCC05B-C628-4E4E-B31D-377F340BE85E}" dt="2022-11-24T04:48:51.787" v="117" actId="1076"/>
          <ac:spMkLst>
            <pc:docMk/>
            <pc:sldMk cId="2615199164" sldId="342"/>
            <ac:spMk id="6" creationId="{F304628B-355B-2E89-F65E-C83FED32ABE9}"/>
          </ac:spMkLst>
        </pc:spChg>
      </pc:sldChg>
      <pc:sldChg chg="del">
        <pc:chgData name="อิสริยพร จรจำรัส" userId="0ba2f392d710c34c" providerId="LiveId" clId="{E5BCC05B-C628-4E4E-B31D-377F340BE85E}" dt="2022-11-24T04:35:29.308" v="11" actId="47"/>
        <pc:sldMkLst>
          <pc:docMk/>
          <pc:sldMk cId="4157654836" sldId="342"/>
        </pc:sldMkLst>
      </pc:sldChg>
      <pc:sldChg chg="modSp add mod">
        <pc:chgData name="อิสริยพร จรจำรัส" userId="0ba2f392d710c34c" providerId="LiveId" clId="{E5BCC05B-C628-4E4E-B31D-377F340BE85E}" dt="2022-11-24T04:49:44.807" v="126" actId="20577"/>
        <pc:sldMkLst>
          <pc:docMk/>
          <pc:sldMk cId="3397781185" sldId="343"/>
        </pc:sldMkLst>
        <pc:spChg chg="mod">
          <ac:chgData name="อิสริยพร จรจำรัส" userId="0ba2f392d710c34c" providerId="LiveId" clId="{E5BCC05B-C628-4E4E-B31D-377F340BE85E}" dt="2022-11-24T04:49:44.807" v="126" actId="20577"/>
          <ac:spMkLst>
            <pc:docMk/>
            <pc:sldMk cId="3397781185" sldId="343"/>
            <ac:spMk id="6" creationId="{F304628B-355B-2E89-F65E-C83FED32ABE9}"/>
          </ac:spMkLst>
        </pc:spChg>
      </pc:sldChg>
      <pc:sldChg chg="del">
        <pc:chgData name="อิสริยพร จรจำรัส" userId="0ba2f392d710c34c" providerId="LiveId" clId="{E5BCC05B-C628-4E4E-B31D-377F340BE85E}" dt="2022-11-24T04:35:29.893" v="12" actId="47"/>
        <pc:sldMkLst>
          <pc:docMk/>
          <pc:sldMk cId="3502481506" sldId="343"/>
        </pc:sldMkLst>
      </pc:sldChg>
      <pc:sldChg chg="modSp add mod">
        <pc:chgData name="อิสริยพร จรจำรัส" userId="0ba2f392d710c34c" providerId="LiveId" clId="{E5BCC05B-C628-4E4E-B31D-377F340BE85E}" dt="2022-11-24T04:50:59.414" v="146" actId="1035"/>
        <pc:sldMkLst>
          <pc:docMk/>
          <pc:sldMk cId="474624515" sldId="344"/>
        </pc:sldMkLst>
        <pc:spChg chg="mod">
          <ac:chgData name="อิสริยพร จรจำรัส" userId="0ba2f392d710c34c" providerId="LiveId" clId="{E5BCC05B-C628-4E4E-B31D-377F340BE85E}" dt="2022-11-24T04:50:59.414" v="146" actId="1035"/>
          <ac:spMkLst>
            <pc:docMk/>
            <pc:sldMk cId="474624515" sldId="344"/>
            <ac:spMk id="6" creationId="{F304628B-355B-2E89-F65E-C83FED32ABE9}"/>
          </ac:spMkLst>
        </pc:spChg>
        <pc:picChg chg="mod">
          <ac:chgData name="อิสริยพร จรจำรัส" userId="0ba2f392d710c34c" providerId="LiveId" clId="{E5BCC05B-C628-4E4E-B31D-377F340BE85E}" dt="2022-11-24T04:50:35.330" v="134" actId="1076"/>
          <ac:picMkLst>
            <pc:docMk/>
            <pc:sldMk cId="474624515" sldId="344"/>
            <ac:picMk id="5" creationId="{8A0BD7AC-4DB1-D189-59F3-C10E807E0657}"/>
          </ac:picMkLst>
        </pc:picChg>
      </pc:sldChg>
      <pc:sldChg chg="del">
        <pc:chgData name="อิสริยพร จรจำรัส" userId="0ba2f392d710c34c" providerId="LiveId" clId="{E5BCC05B-C628-4E4E-B31D-377F340BE85E}" dt="2022-11-24T04:35:30.558" v="13" actId="47"/>
        <pc:sldMkLst>
          <pc:docMk/>
          <pc:sldMk cId="2156237546" sldId="344"/>
        </pc:sldMkLst>
      </pc:sldChg>
      <pc:sldChg chg="del">
        <pc:chgData name="อิสริยพร จรจำรัส" userId="0ba2f392d710c34c" providerId="LiveId" clId="{E5BCC05B-C628-4E4E-B31D-377F340BE85E}" dt="2022-11-24T04:35:31.086" v="14" actId="47"/>
        <pc:sldMkLst>
          <pc:docMk/>
          <pc:sldMk cId="25857111" sldId="345"/>
        </pc:sldMkLst>
      </pc:sldChg>
      <pc:sldChg chg="modSp add mod">
        <pc:chgData name="อิสริยพร จรจำรัส" userId="0ba2f392d710c34c" providerId="LiveId" clId="{E5BCC05B-C628-4E4E-B31D-377F340BE85E}" dt="2022-11-24T04:54:14.507" v="177" actId="1076"/>
        <pc:sldMkLst>
          <pc:docMk/>
          <pc:sldMk cId="2559687079" sldId="345"/>
        </pc:sldMkLst>
        <pc:spChg chg="mod">
          <ac:chgData name="อิสริยพร จรจำรัส" userId="0ba2f392d710c34c" providerId="LiveId" clId="{E5BCC05B-C628-4E4E-B31D-377F340BE85E}" dt="2022-11-24T04:54:10.316" v="176" actId="255"/>
          <ac:spMkLst>
            <pc:docMk/>
            <pc:sldMk cId="2559687079" sldId="345"/>
            <ac:spMk id="6" creationId="{F304628B-355B-2E89-F65E-C83FED32ABE9}"/>
          </ac:spMkLst>
        </pc:spChg>
        <pc:picChg chg="mod">
          <ac:chgData name="อิสริยพร จรจำรัส" userId="0ba2f392d710c34c" providerId="LiveId" clId="{E5BCC05B-C628-4E4E-B31D-377F340BE85E}" dt="2022-11-24T04:54:14.507" v="177" actId="1076"/>
          <ac:picMkLst>
            <pc:docMk/>
            <pc:sldMk cId="2559687079" sldId="345"/>
            <ac:picMk id="5" creationId="{8A0BD7AC-4DB1-D189-59F3-C10E807E0657}"/>
          </ac:picMkLst>
        </pc:picChg>
      </pc:sldChg>
      <pc:sldChg chg="del">
        <pc:chgData name="อิสริยพร จรจำรัส" userId="0ba2f392d710c34c" providerId="LiveId" clId="{E5BCC05B-C628-4E4E-B31D-377F340BE85E}" dt="2022-11-24T04:35:31.673" v="15" actId="47"/>
        <pc:sldMkLst>
          <pc:docMk/>
          <pc:sldMk cId="1195826984" sldId="346"/>
        </pc:sldMkLst>
      </pc:sldChg>
      <pc:sldChg chg="modSp add mod">
        <pc:chgData name="อิสริยพร จรจำรัส" userId="0ba2f392d710c34c" providerId="LiveId" clId="{E5BCC05B-C628-4E4E-B31D-377F340BE85E}" dt="2022-11-24T04:55:12.767" v="191" actId="1036"/>
        <pc:sldMkLst>
          <pc:docMk/>
          <pc:sldMk cId="3331102196" sldId="346"/>
        </pc:sldMkLst>
        <pc:spChg chg="mod">
          <ac:chgData name="อิสริยพร จรจำรัส" userId="0ba2f392d710c34c" providerId="LiveId" clId="{E5BCC05B-C628-4E4E-B31D-377F340BE85E}" dt="2022-11-24T04:55:12.767" v="191" actId="1036"/>
          <ac:spMkLst>
            <pc:docMk/>
            <pc:sldMk cId="3331102196" sldId="346"/>
            <ac:spMk id="6" creationId="{F304628B-355B-2E89-F65E-C83FED32ABE9}"/>
          </ac:spMkLst>
        </pc:spChg>
      </pc:sldChg>
      <pc:sldChg chg="del">
        <pc:chgData name="อิสริยพร จรจำรัส" userId="0ba2f392d710c34c" providerId="LiveId" clId="{E5BCC05B-C628-4E4E-B31D-377F340BE85E}" dt="2022-11-24T04:35:32.546" v="16" actId="47"/>
        <pc:sldMkLst>
          <pc:docMk/>
          <pc:sldMk cId="1315946902" sldId="347"/>
        </pc:sldMkLst>
      </pc:sldChg>
      <pc:sldChg chg="modSp add mod">
        <pc:chgData name="อิสริยพร จรจำรัส" userId="0ba2f392d710c34c" providerId="LiveId" clId="{E5BCC05B-C628-4E4E-B31D-377F340BE85E}" dt="2022-11-24T07:09:23.554" v="709" actId="1076"/>
        <pc:sldMkLst>
          <pc:docMk/>
          <pc:sldMk cId="1845376807" sldId="347"/>
        </pc:sldMkLst>
        <pc:spChg chg="mod">
          <ac:chgData name="อิสริยพร จรจำรัส" userId="0ba2f392d710c34c" providerId="LiveId" clId="{E5BCC05B-C628-4E4E-B31D-377F340BE85E}" dt="2022-11-24T07:09:23.554" v="709" actId="1076"/>
          <ac:spMkLst>
            <pc:docMk/>
            <pc:sldMk cId="1845376807" sldId="347"/>
            <ac:spMk id="6" creationId="{F304628B-355B-2E89-F65E-C83FED32ABE9}"/>
          </ac:spMkLst>
        </pc:spChg>
      </pc:sldChg>
      <pc:sldChg chg="modSp add mod">
        <pc:chgData name="อิสริยพร จรจำรัส" userId="0ba2f392d710c34c" providerId="LiveId" clId="{E5BCC05B-C628-4E4E-B31D-377F340BE85E}" dt="2022-11-24T06:13:57.541" v="245" actId="20577"/>
        <pc:sldMkLst>
          <pc:docMk/>
          <pc:sldMk cId="612217840" sldId="348"/>
        </pc:sldMkLst>
        <pc:spChg chg="mod">
          <ac:chgData name="อิสริยพร จรจำรัส" userId="0ba2f392d710c34c" providerId="LiveId" clId="{E5BCC05B-C628-4E4E-B31D-377F340BE85E}" dt="2022-11-24T06:13:57.541" v="245" actId="20577"/>
          <ac:spMkLst>
            <pc:docMk/>
            <pc:sldMk cId="612217840" sldId="348"/>
            <ac:spMk id="6" creationId="{F304628B-355B-2E89-F65E-C83FED32ABE9}"/>
          </ac:spMkLst>
        </pc:spChg>
      </pc:sldChg>
      <pc:sldChg chg="del">
        <pc:chgData name="อิสริยพร จรจำรัส" userId="0ba2f392d710c34c" providerId="LiveId" clId="{E5BCC05B-C628-4E4E-B31D-377F340BE85E}" dt="2022-11-24T04:35:33.104" v="17" actId="47"/>
        <pc:sldMkLst>
          <pc:docMk/>
          <pc:sldMk cId="3693382564" sldId="348"/>
        </pc:sldMkLst>
      </pc:sldChg>
      <pc:sldChg chg="del">
        <pc:chgData name="อิสริยพร จรจำรัส" userId="0ba2f392d710c34c" providerId="LiveId" clId="{E5BCC05B-C628-4E4E-B31D-377F340BE85E}" dt="2022-11-24T04:35:33.626" v="18" actId="47"/>
        <pc:sldMkLst>
          <pc:docMk/>
          <pc:sldMk cId="1216685491" sldId="349"/>
        </pc:sldMkLst>
      </pc:sldChg>
      <pc:sldChg chg="modSp add del mod">
        <pc:chgData name="อิสริยพร จรจำรัส" userId="0ba2f392d710c34c" providerId="LiveId" clId="{E5BCC05B-C628-4E4E-B31D-377F340BE85E}" dt="2022-11-24T06:16:04.952" v="281" actId="20577"/>
        <pc:sldMkLst>
          <pc:docMk/>
          <pc:sldMk cId="1601812649" sldId="349"/>
        </pc:sldMkLst>
        <pc:spChg chg="mod">
          <ac:chgData name="อิสริยพร จรจำรัส" userId="0ba2f392d710c34c" providerId="LiveId" clId="{E5BCC05B-C628-4E4E-B31D-377F340BE85E}" dt="2022-11-24T06:16:04.952" v="281" actId="20577"/>
          <ac:spMkLst>
            <pc:docMk/>
            <pc:sldMk cId="1601812649" sldId="349"/>
            <ac:spMk id="6" creationId="{F304628B-355B-2E89-F65E-C83FED32ABE9}"/>
          </ac:spMkLst>
        </pc:spChg>
        <pc:picChg chg="mod">
          <ac:chgData name="อิสริยพร จรจำรัส" userId="0ba2f392d710c34c" providerId="LiveId" clId="{E5BCC05B-C628-4E4E-B31D-377F340BE85E}" dt="2022-11-24T06:14:50.893" v="255" actId="1076"/>
          <ac:picMkLst>
            <pc:docMk/>
            <pc:sldMk cId="1601812649" sldId="349"/>
            <ac:picMk id="5" creationId="{8A0BD7AC-4DB1-D189-59F3-C10E807E0657}"/>
          </ac:picMkLst>
        </pc:picChg>
      </pc:sldChg>
      <pc:sldChg chg="del">
        <pc:chgData name="อิสริยพร จรจำรัส" userId="0ba2f392d710c34c" providerId="LiveId" clId="{E5BCC05B-C628-4E4E-B31D-377F340BE85E}" dt="2022-11-24T04:35:34.252" v="19" actId="47"/>
        <pc:sldMkLst>
          <pc:docMk/>
          <pc:sldMk cId="906234347" sldId="350"/>
        </pc:sldMkLst>
      </pc:sldChg>
      <pc:sldChg chg="modSp add mod">
        <pc:chgData name="อิสริยพร จรจำรัส" userId="0ba2f392d710c34c" providerId="LiveId" clId="{E5BCC05B-C628-4E4E-B31D-377F340BE85E}" dt="2022-11-24T07:02:36.338" v="707" actId="948"/>
        <pc:sldMkLst>
          <pc:docMk/>
          <pc:sldMk cId="2869487564" sldId="350"/>
        </pc:sldMkLst>
        <pc:spChg chg="mod">
          <ac:chgData name="อิสริยพร จรจำรัส" userId="0ba2f392d710c34c" providerId="LiveId" clId="{E5BCC05B-C628-4E4E-B31D-377F340BE85E}" dt="2022-11-24T07:02:36.338" v="707" actId="948"/>
          <ac:spMkLst>
            <pc:docMk/>
            <pc:sldMk cId="2869487564" sldId="350"/>
            <ac:spMk id="6" creationId="{F304628B-355B-2E89-F65E-C83FED32ABE9}"/>
          </ac:spMkLst>
        </pc:spChg>
      </pc:sldChg>
      <pc:sldChg chg="del">
        <pc:chgData name="อิสริยพร จรจำรัส" userId="0ba2f392d710c34c" providerId="LiveId" clId="{E5BCC05B-C628-4E4E-B31D-377F340BE85E}" dt="2022-11-24T04:35:34.776" v="20" actId="47"/>
        <pc:sldMkLst>
          <pc:docMk/>
          <pc:sldMk cId="143573777" sldId="351"/>
        </pc:sldMkLst>
      </pc:sldChg>
      <pc:sldChg chg="modSp add mod">
        <pc:chgData name="อิสริยพร จรจำรัส" userId="0ba2f392d710c34c" providerId="LiveId" clId="{E5BCC05B-C628-4E4E-B31D-377F340BE85E}" dt="2022-11-24T06:17:15.502" v="309" actId="1076"/>
        <pc:sldMkLst>
          <pc:docMk/>
          <pc:sldMk cId="1430370686" sldId="351"/>
        </pc:sldMkLst>
        <pc:spChg chg="mod">
          <ac:chgData name="อิสริยพร จรจำรัส" userId="0ba2f392d710c34c" providerId="LiveId" clId="{E5BCC05B-C628-4E4E-B31D-377F340BE85E}" dt="2022-11-24T06:17:15.502" v="309" actId="1076"/>
          <ac:spMkLst>
            <pc:docMk/>
            <pc:sldMk cId="1430370686" sldId="351"/>
            <ac:spMk id="6" creationId="{F304628B-355B-2E89-F65E-C83FED32ABE9}"/>
          </ac:spMkLst>
        </pc:spChg>
      </pc:sldChg>
      <pc:sldChg chg="modSp add mod">
        <pc:chgData name="อิสริยพร จรจำรัส" userId="0ba2f392d710c34c" providerId="LiveId" clId="{E5BCC05B-C628-4E4E-B31D-377F340BE85E}" dt="2022-11-24T06:18:00.137" v="324" actId="1076"/>
        <pc:sldMkLst>
          <pc:docMk/>
          <pc:sldMk cId="3116734203" sldId="352"/>
        </pc:sldMkLst>
        <pc:spChg chg="mod">
          <ac:chgData name="อิสริยพร จรจำรัส" userId="0ba2f392d710c34c" providerId="LiveId" clId="{E5BCC05B-C628-4E4E-B31D-377F340BE85E}" dt="2022-11-24T06:18:00.137" v="324" actId="1076"/>
          <ac:spMkLst>
            <pc:docMk/>
            <pc:sldMk cId="3116734203" sldId="352"/>
            <ac:spMk id="6" creationId="{F304628B-355B-2E89-F65E-C83FED32ABE9}"/>
          </ac:spMkLst>
        </pc:spChg>
      </pc:sldChg>
      <pc:sldChg chg="del">
        <pc:chgData name="อิสริยพร จรจำรัส" userId="0ba2f392d710c34c" providerId="LiveId" clId="{E5BCC05B-C628-4E4E-B31D-377F340BE85E}" dt="2022-11-24T04:35:35.327" v="21" actId="47"/>
        <pc:sldMkLst>
          <pc:docMk/>
          <pc:sldMk cId="3356007427" sldId="352"/>
        </pc:sldMkLst>
      </pc:sldChg>
      <pc:sldChg chg="del">
        <pc:chgData name="อิสริยพร จรจำรัส" userId="0ba2f392d710c34c" providerId="LiveId" clId="{E5BCC05B-C628-4E4E-B31D-377F340BE85E}" dt="2022-11-24T04:35:35.814" v="22" actId="47"/>
        <pc:sldMkLst>
          <pc:docMk/>
          <pc:sldMk cId="444185315" sldId="353"/>
        </pc:sldMkLst>
      </pc:sldChg>
      <pc:sldChg chg="modSp add mod">
        <pc:chgData name="อิสริยพร จรจำรัส" userId="0ba2f392d710c34c" providerId="LiveId" clId="{E5BCC05B-C628-4E4E-B31D-377F340BE85E}" dt="2022-11-24T06:58:10.909" v="706" actId="948"/>
        <pc:sldMkLst>
          <pc:docMk/>
          <pc:sldMk cId="4214715965" sldId="353"/>
        </pc:sldMkLst>
        <pc:spChg chg="mod">
          <ac:chgData name="อิสริยพร จรจำรัส" userId="0ba2f392d710c34c" providerId="LiveId" clId="{E5BCC05B-C628-4E4E-B31D-377F340BE85E}" dt="2022-11-24T06:58:10.909" v="706" actId="948"/>
          <ac:spMkLst>
            <pc:docMk/>
            <pc:sldMk cId="4214715965" sldId="353"/>
            <ac:spMk id="6" creationId="{F304628B-355B-2E89-F65E-C83FED32ABE9}"/>
          </ac:spMkLst>
        </pc:spChg>
      </pc:sldChg>
      <pc:sldChg chg="modSp add mod">
        <pc:chgData name="อิสริยพร จรจำรัส" userId="0ba2f392d710c34c" providerId="LiveId" clId="{E5BCC05B-C628-4E4E-B31D-377F340BE85E}" dt="2022-11-24T06:57:47.603" v="705" actId="948"/>
        <pc:sldMkLst>
          <pc:docMk/>
          <pc:sldMk cId="1388410601" sldId="354"/>
        </pc:sldMkLst>
        <pc:spChg chg="mod">
          <ac:chgData name="อิสริยพร จรจำรัส" userId="0ba2f392d710c34c" providerId="LiveId" clId="{E5BCC05B-C628-4E4E-B31D-377F340BE85E}" dt="2022-11-24T06:57:47.603" v="705" actId="948"/>
          <ac:spMkLst>
            <pc:docMk/>
            <pc:sldMk cId="1388410601" sldId="354"/>
            <ac:spMk id="6" creationId="{F304628B-355B-2E89-F65E-C83FED32ABE9}"/>
          </ac:spMkLst>
        </pc:spChg>
      </pc:sldChg>
      <pc:sldChg chg="del">
        <pc:chgData name="อิสริยพร จรจำรัส" userId="0ba2f392d710c34c" providerId="LiveId" clId="{E5BCC05B-C628-4E4E-B31D-377F340BE85E}" dt="2022-11-24T04:35:36.368" v="23" actId="47"/>
        <pc:sldMkLst>
          <pc:docMk/>
          <pc:sldMk cId="3948838796" sldId="354"/>
        </pc:sldMkLst>
      </pc:sldChg>
      <pc:sldChg chg="modSp add mod">
        <pc:chgData name="อิสริยพร จรจำรัส" userId="0ba2f392d710c34c" providerId="LiveId" clId="{E5BCC05B-C628-4E4E-B31D-377F340BE85E}" dt="2022-11-24T06:30:22.862" v="386" actId="1076"/>
        <pc:sldMkLst>
          <pc:docMk/>
          <pc:sldMk cId="941257665" sldId="355"/>
        </pc:sldMkLst>
        <pc:spChg chg="mod">
          <ac:chgData name="อิสริยพร จรจำรัส" userId="0ba2f392d710c34c" providerId="LiveId" clId="{E5BCC05B-C628-4E4E-B31D-377F340BE85E}" dt="2022-11-24T06:30:22.862" v="386" actId="1076"/>
          <ac:spMkLst>
            <pc:docMk/>
            <pc:sldMk cId="941257665" sldId="355"/>
            <ac:spMk id="6" creationId="{F304628B-355B-2E89-F65E-C83FED32ABE9}"/>
          </ac:spMkLst>
        </pc:spChg>
      </pc:sldChg>
      <pc:sldChg chg="del">
        <pc:chgData name="อิสริยพร จรจำรัส" userId="0ba2f392d710c34c" providerId="LiveId" clId="{E5BCC05B-C628-4E4E-B31D-377F340BE85E}" dt="2022-11-24T04:35:37.070" v="24" actId="47"/>
        <pc:sldMkLst>
          <pc:docMk/>
          <pc:sldMk cId="1911066912" sldId="355"/>
        </pc:sldMkLst>
      </pc:sldChg>
      <pc:sldChg chg="del">
        <pc:chgData name="อิสริยพร จรจำรัส" userId="0ba2f392d710c34c" providerId="LiveId" clId="{E5BCC05B-C628-4E4E-B31D-377F340BE85E}" dt="2022-11-24T04:35:37.550" v="25" actId="47"/>
        <pc:sldMkLst>
          <pc:docMk/>
          <pc:sldMk cId="2102160386" sldId="356"/>
        </pc:sldMkLst>
      </pc:sldChg>
      <pc:sldChg chg="modSp add mod">
        <pc:chgData name="อิสริยพร จรจำรัส" userId="0ba2f392d710c34c" providerId="LiveId" clId="{E5BCC05B-C628-4E4E-B31D-377F340BE85E}" dt="2022-11-24T06:30:50.859" v="391" actId="1076"/>
        <pc:sldMkLst>
          <pc:docMk/>
          <pc:sldMk cId="4246394117" sldId="356"/>
        </pc:sldMkLst>
        <pc:spChg chg="mod">
          <ac:chgData name="อิสริยพร จรจำรัส" userId="0ba2f392d710c34c" providerId="LiveId" clId="{E5BCC05B-C628-4E4E-B31D-377F340BE85E}" dt="2022-11-24T06:30:50.859" v="391" actId="1076"/>
          <ac:spMkLst>
            <pc:docMk/>
            <pc:sldMk cId="4246394117" sldId="356"/>
            <ac:spMk id="6" creationId="{F304628B-355B-2E89-F65E-C83FED32ABE9}"/>
          </ac:spMkLst>
        </pc:spChg>
      </pc:sldChg>
      <pc:sldChg chg="modSp add mod">
        <pc:chgData name="อิสริยพร จรจำรัส" userId="0ba2f392d710c34c" providerId="LiveId" clId="{E5BCC05B-C628-4E4E-B31D-377F340BE85E}" dt="2022-11-24T06:57:13.823" v="704" actId="948"/>
        <pc:sldMkLst>
          <pc:docMk/>
          <pc:sldMk cId="1893517086" sldId="357"/>
        </pc:sldMkLst>
        <pc:spChg chg="mod">
          <ac:chgData name="อิสริยพร จรจำรัส" userId="0ba2f392d710c34c" providerId="LiveId" clId="{E5BCC05B-C628-4E4E-B31D-377F340BE85E}" dt="2022-11-24T06:57:13.823" v="704" actId="948"/>
          <ac:spMkLst>
            <pc:docMk/>
            <pc:sldMk cId="1893517086" sldId="357"/>
            <ac:spMk id="6" creationId="{F304628B-355B-2E89-F65E-C83FED32ABE9}"/>
          </ac:spMkLst>
        </pc:spChg>
      </pc:sldChg>
      <pc:sldChg chg="del">
        <pc:chgData name="อิสริยพร จรจำรัส" userId="0ba2f392d710c34c" providerId="LiveId" clId="{E5BCC05B-C628-4E4E-B31D-377F340BE85E}" dt="2022-11-24T04:35:38.873" v="26" actId="47"/>
        <pc:sldMkLst>
          <pc:docMk/>
          <pc:sldMk cId="2175047105" sldId="357"/>
        </pc:sldMkLst>
      </pc:sldChg>
      <pc:sldChg chg="modSp add mod">
        <pc:chgData name="อิสริยพร จรจำรัส" userId="0ba2f392d710c34c" providerId="LiveId" clId="{E5BCC05B-C628-4E4E-B31D-377F340BE85E}" dt="2022-11-24T06:32:01.911" v="417" actId="1036"/>
        <pc:sldMkLst>
          <pc:docMk/>
          <pc:sldMk cId="657398927" sldId="358"/>
        </pc:sldMkLst>
        <pc:spChg chg="mod">
          <ac:chgData name="อิสริยพร จรจำรัส" userId="0ba2f392d710c34c" providerId="LiveId" clId="{E5BCC05B-C628-4E4E-B31D-377F340BE85E}" dt="2022-11-24T06:32:01.911" v="417" actId="1036"/>
          <ac:spMkLst>
            <pc:docMk/>
            <pc:sldMk cId="657398927" sldId="358"/>
            <ac:spMk id="6" creationId="{F304628B-355B-2E89-F65E-C83FED32ABE9}"/>
          </ac:spMkLst>
        </pc:spChg>
      </pc:sldChg>
      <pc:sldChg chg="del">
        <pc:chgData name="อิสริยพร จรจำรัส" userId="0ba2f392d710c34c" providerId="LiveId" clId="{E5BCC05B-C628-4E4E-B31D-377F340BE85E}" dt="2022-11-24T04:35:39.375" v="27" actId="47"/>
        <pc:sldMkLst>
          <pc:docMk/>
          <pc:sldMk cId="1675684345" sldId="358"/>
        </pc:sldMkLst>
      </pc:sldChg>
      <pc:sldChg chg="del">
        <pc:chgData name="อิสริยพร จรจำรัส" userId="0ba2f392d710c34c" providerId="LiveId" clId="{E5BCC05B-C628-4E4E-B31D-377F340BE85E}" dt="2022-11-24T04:35:40.133" v="28" actId="47"/>
        <pc:sldMkLst>
          <pc:docMk/>
          <pc:sldMk cId="92674306" sldId="359"/>
        </pc:sldMkLst>
      </pc:sldChg>
      <pc:sldChg chg="modSp add mod">
        <pc:chgData name="อิสริยพร จรจำรัส" userId="0ba2f392d710c34c" providerId="LiveId" clId="{E5BCC05B-C628-4E4E-B31D-377F340BE85E}" dt="2022-11-24T06:57:03.871" v="703" actId="1035"/>
        <pc:sldMkLst>
          <pc:docMk/>
          <pc:sldMk cId="1950277707" sldId="359"/>
        </pc:sldMkLst>
        <pc:spChg chg="mod">
          <ac:chgData name="อิสริยพร จรจำรัส" userId="0ba2f392d710c34c" providerId="LiveId" clId="{E5BCC05B-C628-4E4E-B31D-377F340BE85E}" dt="2022-11-24T06:57:03.871" v="703" actId="1035"/>
          <ac:spMkLst>
            <pc:docMk/>
            <pc:sldMk cId="1950277707" sldId="359"/>
            <ac:spMk id="6" creationId="{F304628B-355B-2E89-F65E-C83FED32ABE9}"/>
          </ac:spMkLst>
        </pc:spChg>
      </pc:sldChg>
      <pc:sldChg chg="modSp add mod">
        <pc:chgData name="อิสริยพร จรจำรัส" userId="0ba2f392d710c34c" providerId="LiveId" clId="{E5BCC05B-C628-4E4E-B31D-377F340BE85E}" dt="2022-11-24T06:56:36.870" v="694" actId="1035"/>
        <pc:sldMkLst>
          <pc:docMk/>
          <pc:sldMk cId="4029785839" sldId="360"/>
        </pc:sldMkLst>
        <pc:spChg chg="mod">
          <ac:chgData name="อิสริยพร จรจำรัส" userId="0ba2f392d710c34c" providerId="LiveId" clId="{E5BCC05B-C628-4E4E-B31D-377F340BE85E}" dt="2022-11-24T06:56:36.870" v="694" actId="1035"/>
          <ac:spMkLst>
            <pc:docMk/>
            <pc:sldMk cId="4029785839" sldId="360"/>
            <ac:spMk id="6" creationId="{F304628B-355B-2E89-F65E-C83FED32ABE9}"/>
          </ac:spMkLst>
        </pc:spChg>
      </pc:sldChg>
      <pc:sldChg chg="modSp add mod">
        <pc:chgData name="อิสริยพร จรจำรัส" userId="0ba2f392d710c34c" providerId="LiveId" clId="{E5BCC05B-C628-4E4E-B31D-377F340BE85E}" dt="2022-11-24T06:56:21.048" v="683" actId="948"/>
        <pc:sldMkLst>
          <pc:docMk/>
          <pc:sldMk cId="650434499" sldId="361"/>
        </pc:sldMkLst>
        <pc:spChg chg="mod">
          <ac:chgData name="อิสริยพร จรจำรัส" userId="0ba2f392d710c34c" providerId="LiveId" clId="{E5BCC05B-C628-4E4E-B31D-377F340BE85E}" dt="2022-11-24T06:56:21.048" v="683" actId="948"/>
          <ac:spMkLst>
            <pc:docMk/>
            <pc:sldMk cId="650434499" sldId="361"/>
            <ac:spMk id="6" creationId="{F304628B-355B-2E89-F65E-C83FED32ABE9}"/>
          </ac:spMkLst>
        </pc:spChg>
      </pc:sldChg>
      <pc:sldChg chg="modSp add mod">
        <pc:chgData name="อิสริยพร จรจำรัส" userId="0ba2f392d710c34c" providerId="LiveId" clId="{E5BCC05B-C628-4E4E-B31D-377F340BE85E}" dt="2022-11-24T06:56:06.556" v="680" actId="1036"/>
        <pc:sldMkLst>
          <pc:docMk/>
          <pc:sldMk cId="912400055" sldId="362"/>
        </pc:sldMkLst>
        <pc:spChg chg="mod">
          <ac:chgData name="อิสริยพร จรจำรัส" userId="0ba2f392d710c34c" providerId="LiveId" clId="{E5BCC05B-C628-4E4E-B31D-377F340BE85E}" dt="2022-11-24T06:56:06.556" v="680" actId="1036"/>
          <ac:spMkLst>
            <pc:docMk/>
            <pc:sldMk cId="912400055" sldId="362"/>
            <ac:spMk id="6" creationId="{F304628B-355B-2E89-F65E-C83FED32ABE9}"/>
          </ac:spMkLst>
        </pc:spChg>
        <pc:picChg chg="mod">
          <ac:chgData name="อิสริยพร จรจำรัส" userId="0ba2f392d710c34c" providerId="LiveId" clId="{E5BCC05B-C628-4E4E-B31D-377F340BE85E}" dt="2022-11-24T06:34:29.634" v="440" actId="1076"/>
          <ac:picMkLst>
            <pc:docMk/>
            <pc:sldMk cId="912400055" sldId="362"/>
            <ac:picMk id="5" creationId="{8A0BD7AC-4DB1-D189-59F3-C10E807E0657}"/>
          </ac:picMkLst>
        </pc:picChg>
      </pc:sldChg>
      <pc:sldChg chg="modSp add mod">
        <pc:chgData name="อิสริยพร จรจำรัส" userId="0ba2f392d710c34c" providerId="LiveId" clId="{E5BCC05B-C628-4E4E-B31D-377F340BE85E}" dt="2022-11-24T06:35:42.380" v="464" actId="1076"/>
        <pc:sldMkLst>
          <pc:docMk/>
          <pc:sldMk cId="2832186657" sldId="363"/>
        </pc:sldMkLst>
        <pc:spChg chg="mod">
          <ac:chgData name="อิสริยพร จรจำรัส" userId="0ba2f392d710c34c" providerId="LiveId" clId="{E5BCC05B-C628-4E4E-B31D-377F340BE85E}" dt="2022-11-24T06:35:42.380" v="464" actId="1076"/>
          <ac:spMkLst>
            <pc:docMk/>
            <pc:sldMk cId="2832186657" sldId="363"/>
            <ac:spMk id="6" creationId="{F304628B-355B-2E89-F65E-C83FED32ABE9}"/>
          </ac:spMkLst>
        </pc:spChg>
      </pc:sldChg>
      <pc:sldChg chg="modSp add mod">
        <pc:chgData name="อิสริยพร จรจำรัส" userId="0ba2f392d710c34c" providerId="LiveId" clId="{E5BCC05B-C628-4E4E-B31D-377F340BE85E}" dt="2022-11-24T06:36:51.153" v="472" actId="20577"/>
        <pc:sldMkLst>
          <pc:docMk/>
          <pc:sldMk cId="822087920" sldId="364"/>
        </pc:sldMkLst>
        <pc:spChg chg="mod">
          <ac:chgData name="อิสริยพร จรจำรัส" userId="0ba2f392d710c34c" providerId="LiveId" clId="{E5BCC05B-C628-4E4E-B31D-377F340BE85E}" dt="2022-11-24T06:36:51.153" v="472" actId="20577"/>
          <ac:spMkLst>
            <pc:docMk/>
            <pc:sldMk cId="822087920" sldId="364"/>
            <ac:spMk id="6" creationId="{F304628B-355B-2E89-F65E-C83FED32ABE9}"/>
          </ac:spMkLst>
        </pc:spChg>
      </pc:sldChg>
      <pc:sldChg chg="modSp add mod">
        <pc:chgData name="อิสริยพร จรจำรัส" userId="0ba2f392d710c34c" providerId="LiveId" clId="{E5BCC05B-C628-4E4E-B31D-377F340BE85E}" dt="2022-11-24T06:55:49.771" v="664" actId="1035"/>
        <pc:sldMkLst>
          <pc:docMk/>
          <pc:sldMk cId="1299017952" sldId="365"/>
        </pc:sldMkLst>
        <pc:spChg chg="mod">
          <ac:chgData name="อิสริยพร จรจำรัส" userId="0ba2f392d710c34c" providerId="LiveId" clId="{E5BCC05B-C628-4E4E-B31D-377F340BE85E}" dt="2022-11-24T06:55:49.771" v="664" actId="1035"/>
          <ac:spMkLst>
            <pc:docMk/>
            <pc:sldMk cId="1299017952" sldId="365"/>
            <ac:spMk id="6" creationId="{F304628B-355B-2E89-F65E-C83FED32ABE9}"/>
          </ac:spMkLst>
        </pc:spChg>
      </pc:sldChg>
      <pc:sldChg chg="modSp add mod">
        <pc:chgData name="อิสริยพร จรจำรัส" userId="0ba2f392d710c34c" providerId="LiveId" clId="{E5BCC05B-C628-4E4E-B31D-377F340BE85E}" dt="2022-11-24T06:55:37.063" v="655" actId="948"/>
        <pc:sldMkLst>
          <pc:docMk/>
          <pc:sldMk cId="808583624" sldId="366"/>
        </pc:sldMkLst>
        <pc:spChg chg="mod">
          <ac:chgData name="อิสริยพร จรจำรัส" userId="0ba2f392d710c34c" providerId="LiveId" clId="{E5BCC05B-C628-4E4E-B31D-377F340BE85E}" dt="2022-11-24T06:55:37.063" v="655" actId="948"/>
          <ac:spMkLst>
            <pc:docMk/>
            <pc:sldMk cId="808583624" sldId="366"/>
            <ac:spMk id="6" creationId="{F304628B-355B-2E89-F65E-C83FED32ABE9}"/>
          </ac:spMkLst>
        </pc:spChg>
      </pc:sldChg>
      <pc:sldChg chg="modSp add mod">
        <pc:chgData name="อิสริยพร จรจำรัส" userId="0ba2f392d710c34c" providerId="LiveId" clId="{E5BCC05B-C628-4E4E-B31D-377F340BE85E}" dt="2022-11-24T06:55:27.893" v="654" actId="948"/>
        <pc:sldMkLst>
          <pc:docMk/>
          <pc:sldMk cId="2324585757" sldId="367"/>
        </pc:sldMkLst>
        <pc:spChg chg="mod">
          <ac:chgData name="อิสริยพร จรจำรัส" userId="0ba2f392d710c34c" providerId="LiveId" clId="{E5BCC05B-C628-4E4E-B31D-377F340BE85E}" dt="2022-11-24T06:55:27.893" v="654" actId="948"/>
          <ac:spMkLst>
            <pc:docMk/>
            <pc:sldMk cId="2324585757" sldId="367"/>
            <ac:spMk id="6" creationId="{F304628B-355B-2E89-F65E-C83FED32ABE9}"/>
          </ac:spMkLst>
        </pc:spChg>
      </pc:sldChg>
      <pc:sldChg chg="modSp add mod">
        <pc:chgData name="อิสริยพร จรจำรัส" userId="0ba2f392d710c34c" providerId="LiveId" clId="{E5BCC05B-C628-4E4E-B31D-377F340BE85E}" dt="2022-11-24T06:55:18.211" v="653" actId="948"/>
        <pc:sldMkLst>
          <pc:docMk/>
          <pc:sldMk cId="839726637" sldId="368"/>
        </pc:sldMkLst>
        <pc:spChg chg="mod">
          <ac:chgData name="อิสริยพร จรจำรัส" userId="0ba2f392d710c34c" providerId="LiveId" clId="{E5BCC05B-C628-4E4E-B31D-377F340BE85E}" dt="2022-11-24T06:55:18.211" v="653" actId="948"/>
          <ac:spMkLst>
            <pc:docMk/>
            <pc:sldMk cId="839726637" sldId="368"/>
            <ac:spMk id="6" creationId="{F304628B-355B-2E89-F65E-C83FED32ABE9}"/>
          </ac:spMkLst>
        </pc:spChg>
        <pc:picChg chg="mod">
          <ac:chgData name="อิสริยพร จรจำรัส" userId="0ba2f392d710c34c" providerId="LiveId" clId="{E5BCC05B-C628-4E4E-B31D-377F340BE85E}" dt="2022-11-24T06:41:36.410" v="505" actId="1076"/>
          <ac:picMkLst>
            <pc:docMk/>
            <pc:sldMk cId="839726637" sldId="368"/>
            <ac:picMk id="5" creationId="{8A0BD7AC-4DB1-D189-59F3-C10E807E0657}"/>
          </ac:picMkLst>
        </pc:picChg>
      </pc:sldChg>
      <pc:sldChg chg="addSp delSp modSp add mod">
        <pc:chgData name="อิสริยพร จรจำรัส" userId="0ba2f392d710c34c" providerId="LiveId" clId="{E5BCC05B-C628-4E4E-B31D-377F340BE85E}" dt="2022-11-24T06:55:09.912" v="652" actId="948"/>
        <pc:sldMkLst>
          <pc:docMk/>
          <pc:sldMk cId="3487601084" sldId="369"/>
        </pc:sldMkLst>
        <pc:spChg chg="add del mod">
          <ac:chgData name="อิสริยพร จรจำรัส" userId="0ba2f392d710c34c" providerId="LiveId" clId="{E5BCC05B-C628-4E4E-B31D-377F340BE85E}" dt="2022-11-24T06:55:09.912" v="652" actId="948"/>
          <ac:spMkLst>
            <pc:docMk/>
            <pc:sldMk cId="3487601084" sldId="369"/>
            <ac:spMk id="6" creationId="{F304628B-355B-2E89-F65E-C83FED32ABE9}"/>
          </ac:spMkLst>
        </pc:spChg>
      </pc:sldChg>
      <pc:sldChg chg="addSp delSp modSp add mod">
        <pc:chgData name="อิสริยพร จรจำรัส" userId="0ba2f392d710c34c" providerId="LiveId" clId="{E5BCC05B-C628-4E4E-B31D-377F340BE85E}" dt="2022-11-24T06:45:43.914" v="558"/>
        <pc:sldMkLst>
          <pc:docMk/>
          <pc:sldMk cId="344293578" sldId="370"/>
        </pc:sldMkLst>
        <pc:spChg chg="add del mod">
          <ac:chgData name="อิสริยพร จรจำรัส" userId="0ba2f392d710c34c" providerId="LiveId" clId="{E5BCC05B-C628-4E4E-B31D-377F340BE85E}" dt="2022-11-24T06:45:43.914" v="558"/>
          <ac:spMkLst>
            <pc:docMk/>
            <pc:sldMk cId="344293578" sldId="370"/>
            <ac:spMk id="2" creationId="{08252388-4E49-6FF9-2B9D-40F527BD81AE}"/>
          </ac:spMkLst>
        </pc:spChg>
        <pc:spChg chg="mod">
          <ac:chgData name="อิสริยพร จรจำรัส" userId="0ba2f392d710c34c" providerId="LiveId" clId="{E5BCC05B-C628-4E4E-B31D-377F340BE85E}" dt="2022-11-24T06:45:31.385" v="556" actId="1036"/>
          <ac:spMkLst>
            <pc:docMk/>
            <pc:sldMk cId="344293578" sldId="370"/>
            <ac:spMk id="6" creationId="{F304628B-355B-2E89-F65E-C83FED32ABE9}"/>
          </ac:spMkLst>
        </pc:spChg>
        <pc:picChg chg="mod">
          <ac:chgData name="อิสริยพร จรจำรัส" userId="0ba2f392d710c34c" providerId="LiveId" clId="{E5BCC05B-C628-4E4E-B31D-377F340BE85E}" dt="2022-11-24T06:44:07.045" v="531" actId="1076"/>
          <ac:picMkLst>
            <pc:docMk/>
            <pc:sldMk cId="344293578" sldId="370"/>
            <ac:picMk id="5" creationId="{8A0BD7AC-4DB1-D189-59F3-C10E807E0657}"/>
          </ac:picMkLst>
        </pc:picChg>
      </pc:sldChg>
      <pc:sldChg chg="modSp add mod">
        <pc:chgData name="อิสริยพร จรจำรัส" userId="0ba2f392d710c34c" providerId="LiveId" clId="{E5BCC05B-C628-4E4E-B31D-377F340BE85E}" dt="2022-11-24T06:47:28.407" v="584" actId="20577"/>
        <pc:sldMkLst>
          <pc:docMk/>
          <pc:sldMk cId="3390521838" sldId="371"/>
        </pc:sldMkLst>
        <pc:spChg chg="mod">
          <ac:chgData name="อิสริยพร จรจำรัส" userId="0ba2f392d710c34c" providerId="LiveId" clId="{E5BCC05B-C628-4E4E-B31D-377F340BE85E}" dt="2022-11-24T06:47:28.407" v="584" actId="20577"/>
          <ac:spMkLst>
            <pc:docMk/>
            <pc:sldMk cId="3390521838" sldId="371"/>
            <ac:spMk id="6" creationId="{F304628B-355B-2E89-F65E-C83FED32ABE9}"/>
          </ac:spMkLst>
        </pc:spChg>
      </pc:sldChg>
      <pc:sldChg chg="modSp add mod">
        <pc:chgData name="อิสริยพร จรจำรัส" userId="0ba2f392d710c34c" providerId="LiveId" clId="{E5BCC05B-C628-4E4E-B31D-377F340BE85E}" dt="2022-11-24T06:54:51.338" v="651" actId="1035"/>
        <pc:sldMkLst>
          <pc:docMk/>
          <pc:sldMk cId="1775577055" sldId="372"/>
        </pc:sldMkLst>
        <pc:spChg chg="mod">
          <ac:chgData name="อิสริยพร จรจำรัส" userId="0ba2f392d710c34c" providerId="LiveId" clId="{E5BCC05B-C628-4E4E-B31D-377F340BE85E}" dt="2022-11-24T06:54:51.338" v="651" actId="1035"/>
          <ac:spMkLst>
            <pc:docMk/>
            <pc:sldMk cId="1775577055" sldId="372"/>
            <ac:spMk id="6" creationId="{F304628B-355B-2E89-F65E-C83FED32ABE9}"/>
          </ac:spMkLst>
        </pc:spChg>
      </pc:sldChg>
      <pc:sldChg chg="modSp add mod">
        <pc:chgData name="อิสริยพร จรจำรัส" userId="0ba2f392d710c34c" providerId="LiveId" clId="{E5BCC05B-C628-4E4E-B31D-377F340BE85E}" dt="2022-11-24T06:54:36.019" v="645" actId="1035"/>
        <pc:sldMkLst>
          <pc:docMk/>
          <pc:sldMk cId="1997217149" sldId="373"/>
        </pc:sldMkLst>
        <pc:spChg chg="mod">
          <ac:chgData name="อิสริยพร จรจำรัส" userId="0ba2f392d710c34c" providerId="LiveId" clId="{E5BCC05B-C628-4E4E-B31D-377F340BE85E}" dt="2022-11-24T06:54:36.019" v="645" actId="1035"/>
          <ac:spMkLst>
            <pc:docMk/>
            <pc:sldMk cId="1997217149" sldId="373"/>
            <ac:spMk id="6" creationId="{F304628B-355B-2E89-F65E-C83FED32ABE9}"/>
          </ac:spMkLst>
        </pc:spChg>
      </pc:sldChg>
      <pc:sldChg chg="modSp add mod">
        <pc:chgData name="อิสริยพร จรจำรัส" userId="0ba2f392d710c34c" providerId="LiveId" clId="{E5BCC05B-C628-4E4E-B31D-377F340BE85E}" dt="2022-11-24T06:54:24.278" v="639" actId="948"/>
        <pc:sldMkLst>
          <pc:docMk/>
          <pc:sldMk cId="1398670006" sldId="374"/>
        </pc:sldMkLst>
        <pc:spChg chg="mod">
          <ac:chgData name="อิสริยพร จรจำรัส" userId="0ba2f392d710c34c" providerId="LiveId" clId="{E5BCC05B-C628-4E4E-B31D-377F340BE85E}" dt="2022-11-24T06:54:24.278" v="639" actId="948"/>
          <ac:spMkLst>
            <pc:docMk/>
            <pc:sldMk cId="1398670006" sldId="374"/>
            <ac:spMk id="6" creationId="{F304628B-355B-2E89-F65E-C83FED32ABE9}"/>
          </ac:spMkLst>
        </pc:spChg>
      </pc:sldChg>
      <pc:sldChg chg="modSp add mod">
        <pc:chgData name="อิสริยพร จรจำรัส" userId="0ba2f392d710c34c" providerId="LiveId" clId="{E5BCC05B-C628-4E4E-B31D-377F340BE85E}" dt="2022-11-24T06:54:08.968" v="638" actId="948"/>
        <pc:sldMkLst>
          <pc:docMk/>
          <pc:sldMk cId="539356829" sldId="375"/>
        </pc:sldMkLst>
        <pc:spChg chg="mod">
          <ac:chgData name="อิสริยพร จรจำรัส" userId="0ba2f392d710c34c" providerId="LiveId" clId="{E5BCC05B-C628-4E4E-B31D-377F340BE85E}" dt="2022-11-24T06:54:08.968" v="638" actId="948"/>
          <ac:spMkLst>
            <pc:docMk/>
            <pc:sldMk cId="539356829" sldId="375"/>
            <ac:spMk id="6" creationId="{F304628B-355B-2E89-F65E-C83FED32ABE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D11-FD11-4927-8906-F68859F8C73C}" type="datetimeFigureOut">
              <a:rPr lang="th-TH" smtClean="0"/>
              <a:t>24/11/65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96E-B96A-471E-8A85-0DE70EEA26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90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D11-FD11-4927-8906-F68859F8C73C}" type="datetimeFigureOut">
              <a:rPr lang="th-TH" smtClean="0"/>
              <a:t>24/11/65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96E-B96A-471E-8A85-0DE70EEA26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136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D11-FD11-4927-8906-F68859F8C73C}" type="datetimeFigureOut">
              <a:rPr lang="th-TH" smtClean="0"/>
              <a:t>24/11/65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96E-B96A-471E-8A85-0DE70EEA26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119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D11-FD11-4927-8906-F68859F8C73C}" type="datetimeFigureOut">
              <a:rPr lang="th-TH" smtClean="0"/>
              <a:t>24/11/65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96E-B96A-471E-8A85-0DE70EEA26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996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D11-FD11-4927-8906-F68859F8C73C}" type="datetimeFigureOut">
              <a:rPr lang="th-TH" smtClean="0"/>
              <a:t>24/11/65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96E-B96A-471E-8A85-0DE70EEA26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056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D11-FD11-4927-8906-F68859F8C73C}" type="datetimeFigureOut">
              <a:rPr lang="th-TH" smtClean="0"/>
              <a:t>24/11/65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96E-B96A-471E-8A85-0DE70EEA26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009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D11-FD11-4927-8906-F68859F8C73C}" type="datetimeFigureOut">
              <a:rPr lang="th-TH" smtClean="0"/>
              <a:t>24/11/65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96E-B96A-471E-8A85-0DE70EEA26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965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D11-FD11-4927-8906-F68859F8C73C}" type="datetimeFigureOut">
              <a:rPr lang="th-TH" smtClean="0"/>
              <a:t>24/11/65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96E-B96A-471E-8A85-0DE70EEA26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649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D11-FD11-4927-8906-F68859F8C73C}" type="datetimeFigureOut">
              <a:rPr lang="th-TH" smtClean="0"/>
              <a:t>24/11/65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96E-B96A-471E-8A85-0DE70EEA26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220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D11-FD11-4927-8906-F68859F8C73C}" type="datetimeFigureOut">
              <a:rPr lang="th-TH" smtClean="0"/>
              <a:t>24/11/65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96E-B96A-471E-8A85-0DE70EEA26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970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D11-FD11-4927-8906-F68859F8C73C}" type="datetimeFigureOut">
              <a:rPr lang="th-TH" smtClean="0"/>
              <a:t>24/11/65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96E-B96A-471E-8A85-0DE70EEA26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004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5FD11-FD11-4927-8906-F68859F8C73C}" type="datetimeFigureOut">
              <a:rPr lang="th-TH" smtClean="0"/>
              <a:t>24/11/65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D96E-B96A-471E-8A85-0DE70EEA26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353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3C55AD9-E194-E8CD-2C9C-91C578D13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68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1203166"/>
            <a:ext cx="8659906" cy="5040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7500" b="1" dirty="0">
                <a:latin typeface="Angsana New (หัวเรื่อง)"/>
                <a:cs typeface="+mj-cs"/>
              </a:rPr>
              <a:t>3. </a:t>
            </a:r>
            <a:r>
              <a:rPr lang="th-TH" sz="7500" b="1" dirty="0">
                <a:latin typeface="Angsana New (หัวเรื่อง)"/>
                <a:cs typeface="+mj-cs"/>
              </a:rPr>
              <a:t>กฎของการหว่าน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และการเก็บเกี่ยวได้ถูกนำมาใช้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กับความเจริญรุ่งเรือง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ทางการเงิน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- 2 โคริน</a:t>
            </a:r>
            <a:r>
              <a:rPr lang="th-TH" sz="7500" b="1" dirty="0" err="1">
                <a:latin typeface="Angsana New (หัวเรื่อง)"/>
                <a:cs typeface="+mj-cs"/>
              </a:rPr>
              <a:t>ธ์</a:t>
            </a:r>
            <a:r>
              <a:rPr lang="th-TH" sz="7500" b="1" dirty="0">
                <a:latin typeface="Angsana New (หัวเรื่อง)"/>
                <a:cs typeface="+mj-cs"/>
              </a:rPr>
              <a:t> 9:10-11</a:t>
            </a:r>
          </a:p>
        </p:txBody>
      </p:sp>
    </p:spTree>
    <p:extLst>
      <p:ext uri="{BB962C8B-B14F-4D97-AF65-F5344CB8AC3E}">
        <p14:creationId xmlns:p14="http://schemas.microsoft.com/office/powerpoint/2010/main" val="61221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1164255"/>
            <a:ext cx="8659906" cy="5040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2 โคริน</a:t>
            </a:r>
            <a:r>
              <a:rPr lang="th-TH" sz="7500" b="1" dirty="0" err="1">
                <a:latin typeface="Angsana New (หัวเรื่อง)"/>
                <a:cs typeface="+mj-cs"/>
              </a:rPr>
              <a:t>ธ์</a:t>
            </a:r>
            <a:r>
              <a:rPr lang="th-TH" sz="7500" b="1" dirty="0">
                <a:latin typeface="Angsana New (หัวเรื่อง)"/>
                <a:cs typeface="+mj-cs"/>
              </a:rPr>
              <a:t> 9:10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บัดนี้พระองค์ผู้ประทานเมล็ด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แก่ผู้หว่าน ประทานอาหาร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แก่ผู้คน จะประทานและเพิ่มพูนยุ้งฉางของท่านเช่นกัน</a:t>
            </a:r>
            <a:r>
              <a:rPr lang="en-US" sz="7500" b="1" dirty="0">
                <a:latin typeface="Angsana New (หัวเรื่อง)"/>
                <a:cs typeface="+mj-cs"/>
              </a:rPr>
              <a:t>…</a:t>
            </a:r>
            <a:endParaRPr lang="th-TH" sz="7500" b="1" dirty="0">
              <a:latin typeface="Angsana New (หัวเรื่อง)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1812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2380155"/>
            <a:ext cx="8659906" cy="219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latin typeface="Angsana New (หัวเรื่อง)"/>
                <a:cs typeface="+mj-cs"/>
              </a:rPr>
              <a:t>…</a:t>
            </a:r>
            <a:r>
              <a:rPr lang="th-TH" sz="7500" b="1" dirty="0">
                <a:latin typeface="Angsana New (หัวเรื่อง)"/>
                <a:cs typeface="+mj-cs"/>
              </a:rPr>
              <a:t>และจะทรงขยายการเก็บเกี่ยวความชอบธรรมของท่าน</a:t>
            </a:r>
          </a:p>
        </p:txBody>
      </p:sp>
    </p:spTree>
    <p:extLst>
      <p:ext uri="{BB962C8B-B14F-4D97-AF65-F5344CB8AC3E}">
        <p14:creationId xmlns:p14="http://schemas.microsoft.com/office/powerpoint/2010/main" val="2869487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339324" y="1631183"/>
            <a:ext cx="8659906" cy="4059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2โคริน</a:t>
            </a:r>
            <a:r>
              <a:rPr lang="th-TH" sz="7500" b="1" dirty="0" err="1">
                <a:latin typeface="Angsana New (หัวเรื่อง)"/>
                <a:cs typeface="+mj-cs"/>
              </a:rPr>
              <a:t>ธ์</a:t>
            </a:r>
            <a:r>
              <a:rPr lang="th-TH" sz="7500" b="1" dirty="0">
                <a:latin typeface="Angsana New (หัวเรื่อง)"/>
                <a:cs typeface="+mj-cs"/>
              </a:rPr>
              <a:t> 9:11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พระองค์จะทรงให้ท่านมั่งคั่ง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ในทุกด้าน เพื่อท่านจะสามารถเอื้อเฟื้อเผื่อแผ่ได้ในทุกโอกาส</a:t>
            </a:r>
            <a:r>
              <a:rPr lang="en-US" sz="7500" b="1" dirty="0">
                <a:latin typeface="Angsana New (หัวเรื่อง)"/>
                <a:cs typeface="+mj-cs"/>
              </a:rPr>
              <a:t>…</a:t>
            </a:r>
            <a:endParaRPr lang="th-TH" sz="7500" b="1" dirty="0">
              <a:latin typeface="Angsana New (หัวเรื่อง)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30370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1617262"/>
            <a:ext cx="8659906" cy="4059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7500" b="1" dirty="0">
                <a:latin typeface="Angsana New (หัวเรื่อง)"/>
                <a:cs typeface="+mj-cs"/>
              </a:rPr>
              <a:t>…</a:t>
            </a:r>
            <a:r>
              <a:rPr lang="th-TH" sz="7500" b="1" dirty="0">
                <a:latin typeface="Angsana New (หัวเรื่อง)"/>
                <a:cs typeface="+mj-cs"/>
              </a:rPr>
              <a:t>และโดยทางเรา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ความเอื้อเฟื้อเผื่อแผ่ของท่าน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ส่งผลให้มีการ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ขอบพระคุณพระเจ้า</a:t>
            </a:r>
          </a:p>
        </p:txBody>
      </p:sp>
    </p:spTree>
    <p:extLst>
      <p:ext uri="{BB962C8B-B14F-4D97-AF65-F5344CB8AC3E}">
        <p14:creationId xmlns:p14="http://schemas.microsoft.com/office/powerpoint/2010/main" val="3116734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2142559"/>
            <a:ext cx="8659906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3.1	 พระเจ้าทรงสามารถทวีคูณ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ในสิ่งที่ท่านถวายแด่พระองค์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- ยอห</a:t>
            </a:r>
            <a:r>
              <a:rPr lang="th-TH" sz="7500" b="1" dirty="0" err="1">
                <a:latin typeface="Angsana New (หัวเรื่อง)"/>
                <a:cs typeface="+mj-cs"/>
              </a:rPr>
              <a:t>์น</a:t>
            </a:r>
            <a:r>
              <a:rPr lang="th-TH" sz="7500" b="1" dirty="0">
                <a:latin typeface="Angsana New (หัวเรื่อง)"/>
                <a:cs typeface="+mj-cs"/>
              </a:rPr>
              <a:t> 6:1-13</a:t>
            </a:r>
          </a:p>
        </p:txBody>
      </p:sp>
    </p:spTree>
    <p:extLst>
      <p:ext uri="{BB962C8B-B14F-4D97-AF65-F5344CB8AC3E}">
        <p14:creationId xmlns:p14="http://schemas.microsoft.com/office/powerpoint/2010/main" val="4214715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1515853"/>
            <a:ext cx="8659906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ยอห</a:t>
            </a:r>
            <a:r>
              <a:rPr lang="th-TH" sz="7500" b="1" dirty="0" err="1">
                <a:latin typeface="Angsana New (หัวเรื่อง)"/>
                <a:cs typeface="+mj-cs"/>
              </a:rPr>
              <a:t>์น</a:t>
            </a:r>
            <a:r>
              <a:rPr lang="th-TH" sz="7500" b="1" dirty="0">
                <a:latin typeface="Angsana New (หัวเรื่อง)"/>
                <a:cs typeface="+mj-cs"/>
              </a:rPr>
              <a:t> 6:1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ต่อมาพระเยซูทรงข้ามทะเลกาล</a:t>
            </a:r>
            <a:r>
              <a:rPr lang="th-TH" sz="7500" b="1" dirty="0" err="1">
                <a:latin typeface="Angsana New (หัวเรื่อง)"/>
                <a:cs typeface="+mj-cs"/>
              </a:rPr>
              <a:t>ิลี</a:t>
            </a:r>
            <a:r>
              <a:rPr lang="th-TH" sz="7500" b="1" dirty="0">
                <a:latin typeface="Angsana New (หัวเรื่อง)"/>
                <a:cs typeface="+mj-cs"/>
              </a:rPr>
              <a:t> (คือทะเล</a:t>
            </a:r>
            <a:r>
              <a:rPr lang="th-TH" sz="7500" b="1" dirty="0" err="1">
                <a:latin typeface="Angsana New (หัวเรื่อง)"/>
                <a:cs typeface="+mj-cs"/>
              </a:rPr>
              <a:t>ทิเบเ</a:t>
            </a:r>
            <a:r>
              <a:rPr lang="th-TH" sz="7500" b="1" dirty="0">
                <a:latin typeface="Angsana New (หัวเรื่อง)"/>
                <a:cs typeface="+mj-cs"/>
              </a:rPr>
              <a:t>รียส)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ไปยังอีกฟากหนึ่ง</a:t>
            </a:r>
          </a:p>
        </p:txBody>
      </p:sp>
    </p:spTree>
    <p:extLst>
      <p:ext uri="{BB962C8B-B14F-4D97-AF65-F5344CB8AC3E}">
        <p14:creationId xmlns:p14="http://schemas.microsoft.com/office/powerpoint/2010/main" val="1388410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1155929"/>
            <a:ext cx="8659906" cy="5040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ยอห</a:t>
            </a:r>
            <a:r>
              <a:rPr lang="th-TH" sz="7500" b="1" dirty="0" err="1">
                <a:latin typeface="Angsana New (หัวเรื่อง)"/>
                <a:cs typeface="+mj-cs"/>
              </a:rPr>
              <a:t>์น</a:t>
            </a:r>
            <a:r>
              <a:rPr lang="th-TH" sz="7500" b="1" dirty="0">
                <a:latin typeface="Angsana New (หัวเรื่อง)"/>
                <a:cs typeface="+mj-cs"/>
              </a:rPr>
              <a:t> 6:2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ประชาชนกลุ่มใหญ่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ติดตามพระองค์ไป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เพราะพวกเขาเห็นหมายสำคัญ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ที่ได้ทรงกระทำแก่คนป่วย</a:t>
            </a:r>
          </a:p>
        </p:txBody>
      </p:sp>
    </p:spTree>
    <p:extLst>
      <p:ext uri="{BB962C8B-B14F-4D97-AF65-F5344CB8AC3E}">
        <p14:creationId xmlns:p14="http://schemas.microsoft.com/office/powerpoint/2010/main" val="941257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1749316"/>
            <a:ext cx="8659906" cy="4059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ยอห</a:t>
            </a:r>
            <a:r>
              <a:rPr lang="th-TH" sz="7500" b="1" dirty="0" err="1">
                <a:latin typeface="Angsana New (หัวเรื่อง)"/>
                <a:cs typeface="+mj-cs"/>
              </a:rPr>
              <a:t>์น</a:t>
            </a:r>
            <a:r>
              <a:rPr lang="th-TH" sz="7500" b="1" dirty="0">
                <a:latin typeface="Angsana New (หัวเรื่อง)"/>
                <a:cs typeface="+mj-cs"/>
              </a:rPr>
              <a:t> 6:3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แล้วพระเยซูทรงขึ้นไป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บนเนินเขาและประทับนั่ง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กับเหล่าสาวกของพระองค์</a:t>
            </a:r>
          </a:p>
        </p:txBody>
      </p:sp>
    </p:spTree>
    <p:extLst>
      <p:ext uri="{BB962C8B-B14F-4D97-AF65-F5344CB8AC3E}">
        <p14:creationId xmlns:p14="http://schemas.microsoft.com/office/powerpoint/2010/main" val="4246394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2060602"/>
            <a:ext cx="8659906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ยอห</a:t>
            </a:r>
            <a:r>
              <a:rPr lang="th-TH" sz="7500" b="1" dirty="0" err="1">
                <a:latin typeface="Angsana New (หัวเรื่อง)"/>
                <a:cs typeface="+mj-cs"/>
              </a:rPr>
              <a:t>์น</a:t>
            </a:r>
            <a:r>
              <a:rPr lang="th-TH" sz="7500" b="1" dirty="0">
                <a:latin typeface="Angsana New (หัวเรื่อง)"/>
                <a:cs typeface="+mj-cs"/>
              </a:rPr>
              <a:t> 6:4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ขณะนั้นใกล้ถึงเทศกาล</a:t>
            </a:r>
            <a:r>
              <a:rPr lang="th-TH" sz="7500" b="1" dirty="0" err="1">
                <a:latin typeface="Angsana New (หัวเรื่อง)"/>
                <a:cs typeface="+mj-cs"/>
              </a:rPr>
              <a:t>ปัส</a:t>
            </a:r>
            <a:r>
              <a:rPr lang="th-TH" sz="7500" b="1" dirty="0">
                <a:latin typeface="Angsana New (หัวเรื่อง)"/>
                <a:cs typeface="+mj-cs"/>
              </a:rPr>
              <a:t>กา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ของชาวยิวแล้ว</a:t>
            </a:r>
          </a:p>
        </p:txBody>
      </p:sp>
    </p:spTree>
    <p:extLst>
      <p:ext uri="{BB962C8B-B14F-4D97-AF65-F5344CB8AC3E}">
        <p14:creationId xmlns:p14="http://schemas.microsoft.com/office/powerpoint/2010/main" val="189351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1543635"/>
            <a:ext cx="8659906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rial" panose="020B0604020202020204" pitchFamily="34" charset="0"/>
                <a:cs typeface="+mj-cs"/>
              </a:rPr>
              <a:t>ตอนที่ </a:t>
            </a:r>
            <a:r>
              <a:rPr lang="en-US" sz="4800" b="1" dirty="0">
                <a:latin typeface="Arial" panose="020B0604020202020204" pitchFamily="34" charset="0"/>
                <a:cs typeface="+mj-cs"/>
              </a:rPr>
              <a:t>4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rial" panose="020B0604020202020204" pitchFamily="34" charset="0"/>
                <a:cs typeface="+mj-cs"/>
              </a:rPr>
              <a:t>หลักการของความเจริญรุ่งเรืองตามพระคัมภีร์: กฎของการหว่านและการเก็บเกี่ยว</a:t>
            </a:r>
          </a:p>
        </p:txBody>
      </p:sp>
    </p:spTree>
    <p:extLst>
      <p:ext uri="{BB962C8B-B14F-4D97-AF65-F5344CB8AC3E}">
        <p14:creationId xmlns:p14="http://schemas.microsoft.com/office/powerpoint/2010/main" val="2313790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622361"/>
            <a:ext cx="8659906" cy="6021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ยอห</a:t>
            </a:r>
            <a:r>
              <a:rPr lang="th-TH" sz="7500" b="1" dirty="0" err="1">
                <a:latin typeface="Angsana New (หัวเรื่อง)"/>
                <a:cs typeface="+mj-cs"/>
              </a:rPr>
              <a:t>์น</a:t>
            </a:r>
            <a:r>
              <a:rPr lang="th-TH" sz="7500" b="1" dirty="0">
                <a:latin typeface="Angsana New (หัวเรื่อง)"/>
                <a:cs typeface="+mj-cs"/>
              </a:rPr>
              <a:t> 6:5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เมื่อพระเยซูทรงมองไป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เห็นคนหมู่ใหญ่มาหาพระองค์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ก็ตรัสกับ</a:t>
            </a:r>
            <a:r>
              <a:rPr lang="th-TH" sz="7500" b="1" dirty="0" err="1">
                <a:latin typeface="Angsana New (หัวเรื่อง)"/>
                <a:cs typeface="+mj-cs"/>
              </a:rPr>
              <a:t>ฟีลิป</a:t>
            </a:r>
            <a:r>
              <a:rPr lang="th-TH" sz="7500" b="1" dirty="0">
                <a:latin typeface="Angsana New (หัวเรื่อง)"/>
                <a:cs typeface="+mj-cs"/>
              </a:rPr>
              <a:t>ว่า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“เราจะไปซื้อหาอาหารที่ไหนมาให้คนเหล่านี้รับประทาน?”</a:t>
            </a:r>
          </a:p>
        </p:txBody>
      </p:sp>
    </p:spTree>
    <p:extLst>
      <p:ext uri="{BB962C8B-B14F-4D97-AF65-F5344CB8AC3E}">
        <p14:creationId xmlns:p14="http://schemas.microsoft.com/office/powerpoint/2010/main" val="657398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1128197"/>
            <a:ext cx="8659906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ยอห</a:t>
            </a:r>
            <a:r>
              <a:rPr lang="th-TH" sz="7500" b="1" dirty="0" err="1">
                <a:latin typeface="Angsana New (หัวเรื่อง)"/>
                <a:cs typeface="+mj-cs"/>
              </a:rPr>
              <a:t>์น</a:t>
            </a:r>
            <a:r>
              <a:rPr lang="th-TH" sz="7500" b="1" dirty="0">
                <a:latin typeface="Angsana New (หัวเรื่อง)"/>
                <a:cs typeface="+mj-cs"/>
              </a:rPr>
              <a:t> 6:6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พระองค์ตรัสถามเช่นนี้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เพียงเพื่อทดสอบ</a:t>
            </a:r>
            <a:r>
              <a:rPr lang="th-TH" sz="7500" b="1" dirty="0" err="1">
                <a:latin typeface="Angsana New (หัวเรื่อง)"/>
                <a:cs typeface="+mj-cs"/>
              </a:rPr>
              <a:t>ฟีลิป</a:t>
            </a:r>
            <a:endParaRPr lang="th-TH" sz="7500" b="1" dirty="0">
              <a:latin typeface="Angsana New (หัวเรื่อง)"/>
              <a:cs typeface="+mj-cs"/>
            </a:endParaRP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เพราะพระองค์ทรงดำริไว้แล้วว่าจะทำอะไร</a:t>
            </a:r>
          </a:p>
        </p:txBody>
      </p:sp>
    </p:spTree>
    <p:extLst>
      <p:ext uri="{BB962C8B-B14F-4D97-AF65-F5344CB8AC3E}">
        <p14:creationId xmlns:p14="http://schemas.microsoft.com/office/powerpoint/2010/main" val="1950277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1167107"/>
            <a:ext cx="8659906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ยอห</a:t>
            </a:r>
            <a:r>
              <a:rPr lang="th-TH" sz="7500" b="1" dirty="0" err="1">
                <a:latin typeface="Angsana New (หัวเรื่อง)"/>
                <a:cs typeface="+mj-cs"/>
              </a:rPr>
              <a:t>์น</a:t>
            </a:r>
            <a:r>
              <a:rPr lang="th-TH" sz="7500" b="1" dirty="0">
                <a:latin typeface="Angsana New (หัวเรื่อง)"/>
                <a:cs typeface="+mj-cs"/>
              </a:rPr>
              <a:t> 6:7</a:t>
            </a:r>
          </a:p>
          <a:p>
            <a:pPr algn="ctr">
              <a:lnSpc>
                <a:spcPct val="90000"/>
              </a:lnSpc>
            </a:pPr>
            <a:r>
              <a:rPr lang="th-TH" sz="7500" b="1" dirty="0" err="1">
                <a:latin typeface="Angsana New (หัวเรื่อง)"/>
                <a:cs typeface="+mj-cs"/>
              </a:rPr>
              <a:t>ฟีลิป</a:t>
            </a:r>
            <a:r>
              <a:rPr lang="th-TH" sz="7500" b="1" dirty="0">
                <a:latin typeface="Angsana New (หัวเรื่อง)"/>
                <a:cs typeface="+mj-cs"/>
              </a:rPr>
              <a:t>ทูลตอบพระองค์ว่า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“เงินค่าแรงแปดเดือน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ยังซื้อขนมปังได้ไม่พอ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ให้คนเหล่านี้กินกันคนละคำ!”</a:t>
            </a:r>
          </a:p>
        </p:txBody>
      </p:sp>
    </p:spTree>
    <p:extLst>
      <p:ext uri="{BB962C8B-B14F-4D97-AF65-F5344CB8AC3E}">
        <p14:creationId xmlns:p14="http://schemas.microsoft.com/office/powerpoint/2010/main" val="4029785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1711859"/>
            <a:ext cx="8659906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ยอห</a:t>
            </a:r>
            <a:r>
              <a:rPr lang="th-TH" sz="7500" b="1" dirty="0" err="1">
                <a:latin typeface="Angsana New (หัวเรื่อง)"/>
                <a:cs typeface="+mj-cs"/>
              </a:rPr>
              <a:t>์น</a:t>
            </a:r>
            <a:r>
              <a:rPr lang="th-TH" sz="7500" b="1" dirty="0">
                <a:latin typeface="Angsana New (หัวเรื่อง)"/>
                <a:cs typeface="+mj-cs"/>
              </a:rPr>
              <a:t> 6:8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สาวกอีกคนหนึ่งคืออันดรู</a:t>
            </a:r>
            <a:r>
              <a:rPr lang="th-TH" sz="7500" b="1" dirty="0" err="1">
                <a:latin typeface="Angsana New (หัวเรื่อง)"/>
                <a:cs typeface="+mj-cs"/>
              </a:rPr>
              <a:t>ว์</a:t>
            </a:r>
            <a:r>
              <a:rPr lang="th-TH" sz="7500" b="1" dirty="0">
                <a:latin typeface="Angsana New (หัวเรื่อง)"/>
                <a:cs typeface="+mj-cs"/>
              </a:rPr>
              <a:t>น้องชายของ</a:t>
            </a:r>
            <a:r>
              <a:rPr lang="th-TH" sz="7500" b="1" dirty="0" err="1">
                <a:latin typeface="Angsana New (หัวเรื่อง)"/>
                <a:cs typeface="+mj-cs"/>
              </a:rPr>
              <a:t>ซีโ</a:t>
            </a:r>
            <a:r>
              <a:rPr lang="th-TH" sz="7500" b="1" dirty="0">
                <a:latin typeface="Angsana New (หัวเรื่อง)"/>
                <a:cs typeface="+mj-cs"/>
              </a:rPr>
              <a:t>มน</a:t>
            </a:r>
            <a:r>
              <a:rPr lang="th-TH" sz="7500" b="1" dirty="0" err="1">
                <a:latin typeface="Angsana New (หัวเรื่อง)"/>
                <a:cs typeface="+mj-cs"/>
              </a:rPr>
              <a:t>เป</a:t>
            </a:r>
            <a:r>
              <a:rPr lang="th-TH" sz="7500" b="1" dirty="0">
                <a:latin typeface="Angsana New (หัวเรื่อง)"/>
                <a:cs typeface="+mj-cs"/>
              </a:rPr>
              <a:t>โตร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ทูลขึ้นว่า</a:t>
            </a:r>
          </a:p>
        </p:txBody>
      </p:sp>
    </p:spTree>
    <p:extLst>
      <p:ext uri="{BB962C8B-B14F-4D97-AF65-F5344CB8AC3E}">
        <p14:creationId xmlns:p14="http://schemas.microsoft.com/office/powerpoint/2010/main" val="650434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1030924"/>
            <a:ext cx="8659906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ยอห</a:t>
            </a:r>
            <a:r>
              <a:rPr lang="th-TH" sz="7500" b="1" dirty="0" err="1">
                <a:latin typeface="Angsana New (หัวเรื่อง)"/>
                <a:cs typeface="+mj-cs"/>
              </a:rPr>
              <a:t>์น</a:t>
            </a:r>
            <a:r>
              <a:rPr lang="th-TH" sz="7500" b="1" dirty="0">
                <a:latin typeface="Angsana New (หัวเรื่อง)"/>
                <a:cs typeface="+mj-cs"/>
              </a:rPr>
              <a:t> 6:9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“เด็กคนหนึ่งที่นี่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มีขนมปังข้าวบาร์เลย์ห้าก้อน 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กับปลาเล็กๆ สองตัว  แต่จะพออะไรกับคนมากมายขนาดนี้?”</a:t>
            </a:r>
          </a:p>
        </p:txBody>
      </p:sp>
    </p:spTree>
    <p:extLst>
      <p:ext uri="{BB962C8B-B14F-4D97-AF65-F5344CB8AC3E}">
        <p14:creationId xmlns:p14="http://schemas.microsoft.com/office/powerpoint/2010/main" val="912400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632089"/>
            <a:ext cx="8659906" cy="6021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ยอห</a:t>
            </a:r>
            <a:r>
              <a:rPr lang="th-TH" sz="7500" b="1" dirty="0" err="1">
                <a:latin typeface="Angsana New (หัวเรื่อง)"/>
                <a:cs typeface="+mj-cs"/>
              </a:rPr>
              <a:t>์น</a:t>
            </a:r>
            <a:r>
              <a:rPr lang="th-TH" sz="7500" b="1" dirty="0">
                <a:latin typeface="Angsana New (หัวเรื่อง)"/>
                <a:cs typeface="+mj-cs"/>
              </a:rPr>
              <a:t> 6:10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พระเยซูตรัสว่า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“ให้ประชาชนนั่งลง”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ที่นั่นมีหญ้ามาก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พวกผู้ชายจึงนั่งลง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พวกเขามีราวห้าพันคน</a:t>
            </a:r>
          </a:p>
        </p:txBody>
      </p:sp>
    </p:spTree>
    <p:extLst>
      <p:ext uri="{BB962C8B-B14F-4D97-AF65-F5344CB8AC3E}">
        <p14:creationId xmlns:p14="http://schemas.microsoft.com/office/powerpoint/2010/main" val="2832186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632089"/>
            <a:ext cx="8659906" cy="6021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ยอห</a:t>
            </a:r>
            <a:r>
              <a:rPr lang="th-TH" sz="7500" b="1" dirty="0" err="1">
                <a:latin typeface="Angsana New (หัวเรื่อง)"/>
                <a:cs typeface="+mj-cs"/>
              </a:rPr>
              <a:t>์น</a:t>
            </a:r>
            <a:r>
              <a:rPr lang="th-TH" sz="7500" b="1" dirty="0">
                <a:latin typeface="Angsana New (หัวเรื่อง)"/>
                <a:cs typeface="+mj-cs"/>
              </a:rPr>
              <a:t> 6:11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แล้วพระเยซูทรงรับขนมปังมา ขอบพระคุณพระเจ้า และแจกจ่ายให้ผู้ที่นั่งอยู่ได้กินกัน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มากเท่าที่เขาต้องการ พระองค์ทรงหยิบปลามาทำเช่นเดียวกัน</a:t>
            </a:r>
          </a:p>
        </p:txBody>
      </p:sp>
    </p:spTree>
    <p:extLst>
      <p:ext uri="{BB962C8B-B14F-4D97-AF65-F5344CB8AC3E}">
        <p14:creationId xmlns:p14="http://schemas.microsoft.com/office/powerpoint/2010/main" val="822087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1137924"/>
            <a:ext cx="8659906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ยอห</a:t>
            </a:r>
            <a:r>
              <a:rPr lang="th-TH" sz="7500" b="1" dirty="0" err="1">
                <a:latin typeface="Angsana New (หัวเรื่อง)"/>
                <a:cs typeface="+mj-cs"/>
              </a:rPr>
              <a:t>์น</a:t>
            </a:r>
            <a:r>
              <a:rPr lang="th-TH" sz="7500" b="1" dirty="0">
                <a:latin typeface="Angsana New (หัวเรื่อง)"/>
                <a:cs typeface="+mj-cs"/>
              </a:rPr>
              <a:t> 6:12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เมื่อทุกคนอิ่มแล้ว พระองค์ตรัสสั่งเหล่าสาวกว่า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“จงเก็บรวบรวมเศษที่เหลือ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อย่าให้เสียของ”</a:t>
            </a:r>
          </a:p>
        </p:txBody>
      </p:sp>
    </p:spTree>
    <p:extLst>
      <p:ext uri="{BB962C8B-B14F-4D97-AF65-F5344CB8AC3E}">
        <p14:creationId xmlns:p14="http://schemas.microsoft.com/office/powerpoint/2010/main" val="1299017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1622853"/>
            <a:ext cx="8659906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ยอห</a:t>
            </a:r>
            <a:r>
              <a:rPr lang="th-TH" sz="7500" b="1" dirty="0" err="1">
                <a:latin typeface="Angsana New (หัวเรื่อง)"/>
                <a:cs typeface="+mj-cs"/>
              </a:rPr>
              <a:t>์น</a:t>
            </a:r>
            <a:r>
              <a:rPr lang="th-TH" sz="7500" b="1" dirty="0">
                <a:latin typeface="Angsana New (หัวเรื่อง)"/>
                <a:cs typeface="+mj-cs"/>
              </a:rPr>
              <a:t> 6:13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พวกเขาจึงเก็บเศษที่เหลือ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จากขนมปังข้าวบาร์เลย์ห้าก้อน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ได้เต็มสิบสองตะกร้า</a:t>
            </a:r>
          </a:p>
        </p:txBody>
      </p:sp>
    </p:spTree>
    <p:extLst>
      <p:ext uri="{BB962C8B-B14F-4D97-AF65-F5344CB8AC3E}">
        <p14:creationId xmlns:p14="http://schemas.microsoft.com/office/powerpoint/2010/main" val="808583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1681219"/>
            <a:ext cx="8659906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3.2	 พระเจ้าทรงสามารถทวีคูณ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ในสถานการณ์ต่างๆ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ที่เป็นไปไม่ได้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- ปฐมกาล 26:1-3, 12-14</a:t>
            </a:r>
          </a:p>
        </p:txBody>
      </p:sp>
    </p:spTree>
    <p:extLst>
      <p:ext uri="{BB962C8B-B14F-4D97-AF65-F5344CB8AC3E}">
        <p14:creationId xmlns:p14="http://schemas.microsoft.com/office/powerpoint/2010/main" val="232458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2049473"/>
            <a:ext cx="8659906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latin typeface="Angsana New (หัวเรื่อง)"/>
                <a:cs typeface="+mj-cs"/>
              </a:rPr>
              <a:t>1. </a:t>
            </a:r>
            <a:r>
              <a:rPr lang="th-TH" sz="7500" b="1" dirty="0">
                <a:latin typeface="Arial" panose="020B0604020202020204" pitchFamily="34" charset="0"/>
                <a:cs typeface="+mj-cs"/>
              </a:rPr>
              <a:t>กฎของการหว่านและการเก็บเกี่ยวเป็นกฎฝ่ายธรรมชาติ</a:t>
            </a:r>
          </a:p>
          <a:p>
            <a:pPr algn="ctr">
              <a:lnSpc>
                <a:spcPct val="90000"/>
              </a:lnSpc>
            </a:pPr>
            <a:r>
              <a:rPr lang="en-US" sz="7500" b="1" dirty="0">
                <a:latin typeface="Angsana New (หัวเรื่อง)"/>
                <a:cs typeface="+mj-cs"/>
              </a:rPr>
              <a:t>-</a:t>
            </a:r>
            <a:r>
              <a:rPr lang="th-TH" sz="7500" b="1" dirty="0">
                <a:latin typeface="Angsana New (หัวเรื่อง)"/>
                <a:cs typeface="+mj-cs"/>
              </a:rPr>
              <a:t> </a:t>
            </a:r>
            <a:r>
              <a:rPr lang="th-TH" sz="7500" b="1" dirty="0">
                <a:latin typeface="Arial" panose="020B0604020202020204" pitchFamily="34" charset="0"/>
                <a:cs typeface="+mj-cs"/>
              </a:rPr>
              <a:t>ปฐมกาล 8:22</a:t>
            </a:r>
          </a:p>
        </p:txBody>
      </p:sp>
    </p:spTree>
    <p:extLst>
      <p:ext uri="{BB962C8B-B14F-4D97-AF65-F5344CB8AC3E}">
        <p14:creationId xmlns:p14="http://schemas.microsoft.com/office/powerpoint/2010/main" val="2615199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1117014"/>
            <a:ext cx="8659906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ปฐมกาล 26:1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ต่อมาเกิดการกันดารอาหาร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ในดินแดนนั้นอีกครั้งหนึ่งนอกเหนือจากการกันดารอาหาร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ที่เคยเกิดขึ้นในสมัยอับราฮัม</a:t>
            </a:r>
          </a:p>
        </p:txBody>
      </p:sp>
    </p:spTree>
    <p:extLst>
      <p:ext uri="{BB962C8B-B14F-4D97-AF65-F5344CB8AC3E}">
        <p14:creationId xmlns:p14="http://schemas.microsoft.com/office/powerpoint/2010/main" val="839726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2263423"/>
            <a:ext cx="8659906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latin typeface="Angsana New (หัวเรื่อง)"/>
                <a:cs typeface="+mj-cs"/>
              </a:rPr>
              <a:t>…</a:t>
            </a:r>
            <a:r>
              <a:rPr lang="th-TH" sz="7500" b="1" dirty="0">
                <a:latin typeface="Angsana New (หัวเรื่อง)"/>
                <a:cs typeface="+mj-cs"/>
              </a:rPr>
              <a:t>อิสอ</a:t>
            </a:r>
            <a:r>
              <a:rPr lang="th-TH" sz="7500" b="1" dirty="0" err="1">
                <a:latin typeface="Angsana New (หัวเรื่อง)"/>
                <a:cs typeface="+mj-cs"/>
              </a:rPr>
              <a:t>ัค</a:t>
            </a:r>
            <a:r>
              <a:rPr lang="th-TH" sz="7500" b="1" dirty="0">
                <a:latin typeface="Angsana New (หัวเรื่อง)"/>
                <a:cs typeface="+mj-cs"/>
              </a:rPr>
              <a:t>จึงไปหา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กษัตริย์อาบีเม</a:t>
            </a:r>
            <a:r>
              <a:rPr lang="th-TH" sz="7500" b="1" dirty="0" err="1">
                <a:latin typeface="Angsana New (หัวเรื่อง)"/>
                <a:cs typeface="+mj-cs"/>
              </a:rPr>
              <a:t>เล</a:t>
            </a:r>
            <a:r>
              <a:rPr lang="th-TH" sz="7500" b="1" dirty="0">
                <a:latin typeface="Angsana New (หัวเรื่อง)"/>
                <a:cs typeface="+mj-cs"/>
              </a:rPr>
              <a:t>ค ชาว</a:t>
            </a:r>
            <a:r>
              <a:rPr lang="th-TH" sz="7500" b="1" dirty="0" err="1">
                <a:latin typeface="Angsana New (หัวเรื่อง)"/>
                <a:cs typeface="+mj-cs"/>
              </a:rPr>
              <a:t>ฟีลิสเ</a:t>
            </a:r>
            <a:r>
              <a:rPr lang="th-TH" sz="7500" b="1" dirty="0">
                <a:latin typeface="Angsana New (หัวเรื่อง)"/>
                <a:cs typeface="+mj-cs"/>
              </a:rPr>
              <a:t>ตีย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ที่เมืองเกรา</a:t>
            </a:r>
            <a:r>
              <a:rPr lang="th-TH" sz="7500" b="1" dirty="0" err="1">
                <a:latin typeface="Angsana New (หัวเรื่อง)"/>
                <a:cs typeface="+mj-cs"/>
              </a:rPr>
              <a:t>ร์</a:t>
            </a:r>
            <a:endParaRPr lang="th-TH" sz="7500" b="1" dirty="0">
              <a:latin typeface="Angsana New (หัวเรื่อง)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7601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706997"/>
            <a:ext cx="8659906" cy="6021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ปฐมกาล 26:2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องค์พระผู้เป็นเจ้า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ทรงปรากฏแก่อิสอ</a:t>
            </a:r>
            <a:r>
              <a:rPr lang="th-TH" sz="7500" b="1" dirty="0" err="1">
                <a:latin typeface="Angsana New (หัวเรื่อง)"/>
                <a:cs typeface="+mj-cs"/>
              </a:rPr>
              <a:t>ัค</a:t>
            </a:r>
            <a:r>
              <a:rPr lang="th-TH" sz="7500" b="1" dirty="0">
                <a:latin typeface="Angsana New (หัวเรื่อง)"/>
                <a:cs typeface="+mj-cs"/>
              </a:rPr>
              <a:t> และตรัสว่า “อย่าลงไปอียิปต์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จงอยู่ในแผ่นดินนี้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อย่างที่เราบอกเจ้า</a:t>
            </a:r>
          </a:p>
        </p:txBody>
      </p:sp>
    </p:spTree>
    <p:extLst>
      <p:ext uri="{BB962C8B-B14F-4D97-AF65-F5344CB8AC3E}">
        <p14:creationId xmlns:p14="http://schemas.microsoft.com/office/powerpoint/2010/main" val="344293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687542"/>
            <a:ext cx="8659906" cy="6021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ปฐมกาล 26:3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จงอาศัยในแผ่นดินนี้สักระยะหนึ่ง เพื่อเราจะอยู่ช่วยเจ้า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และอวยพรเจ้า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เพราะเราจะยกดินแดนทั้งหมดนี้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ให้แก่เจ้ากับลูกหลานของเจ้า</a:t>
            </a:r>
          </a:p>
        </p:txBody>
      </p:sp>
    </p:spTree>
    <p:extLst>
      <p:ext uri="{BB962C8B-B14F-4D97-AF65-F5344CB8AC3E}">
        <p14:creationId xmlns:p14="http://schemas.microsoft.com/office/powerpoint/2010/main" val="3390521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2243966"/>
            <a:ext cx="8659906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latin typeface="Angsana New (หัวเรื่อง)"/>
                <a:cs typeface="+mj-cs"/>
              </a:rPr>
              <a:t>…</a:t>
            </a:r>
            <a:r>
              <a:rPr lang="th-TH" sz="7500" b="1" dirty="0">
                <a:latin typeface="Angsana New (หัวเรื่อง)"/>
                <a:cs typeface="+mj-cs"/>
              </a:rPr>
              <a:t>และจะทำให้คำปฏิญาณ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ที่เราได้สาบานไว้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กับอับรา</a:t>
            </a:r>
            <a:r>
              <a:rPr lang="th-TH" sz="7500" b="1" dirty="0" err="1">
                <a:latin typeface="Angsana New (หัวเรื่อง)"/>
                <a:cs typeface="+mj-cs"/>
              </a:rPr>
              <a:t>ฮัมบิ</a:t>
            </a:r>
            <a:r>
              <a:rPr lang="th-TH" sz="7500" b="1" dirty="0">
                <a:latin typeface="Angsana New (หัวเรื่อง)"/>
                <a:cs typeface="+mj-cs"/>
              </a:rPr>
              <a:t>ดาของเจ้าสำเร็จ</a:t>
            </a:r>
          </a:p>
        </p:txBody>
      </p:sp>
    </p:spTree>
    <p:extLst>
      <p:ext uri="{BB962C8B-B14F-4D97-AF65-F5344CB8AC3E}">
        <p14:creationId xmlns:p14="http://schemas.microsoft.com/office/powerpoint/2010/main" val="1775577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1329566"/>
            <a:ext cx="8659906" cy="4966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000" b="1" dirty="0">
                <a:latin typeface="Angsana New (หัวเรื่อง)"/>
                <a:cs typeface="+mj-cs"/>
              </a:rPr>
              <a:t>ปฐมกาล 26:12</a:t>
            </a:r>
          </a:p>
          <a:p>
            <a:pPr algn="ctr">
              <a:lnSpc>
                <a:spcPct val="90000"/>
              </a:lnSpc>
            </a:pPr>
            <a:r>
              <a:rPr lang="th-TH" sz="7000" b="1" dirty="0">
                <a:latin typeface="Angsana New (หัวเรื่อง)"/>
                <a:cs typeface="+mj-cs"/>
              </a:rPr>
              <a:t>อิสอ</a:t>
            </a:r>
            <a:r>
              <a:rPr lang="th-TH" sz="7000" b="1" dirty="0" err="1">
                <a:latin typeface="Angsana New (หัวเรื่อง)"/>
                <a:cs typeface="+mj-cs"/>
              </a:rPr>
              <a:t>ัค</a:t>
            </a:r>
            <a:r>
              <a:rPr lang="th-TH" sz="7000" b="1" dirty="0">
                <a:latin typeface="Angsana New (หัวเรื่อง)"/>
                <a:cs typeface="+mj-cs"/>
              </a:rPr>
              <a:t> ปลูกพืชผลในดินแดนนั้น</a:t>
            </a:r>
          </a:p>
          <a:p>
            <a:pPr algn="ctr">
              <a:lnSpc>
                <a:spcPct val="90000"/>
              </a:lnSpc>
            </a:pPr>
            <a:r>
              <a:rPr lang="th-TH" sz="7000" b="1" dirty="0">
                <a:latin typeface="Angsana New (หัวเรื่อง)"/>
                <a:cs typeface="+mj-cs"/>
              </a:rPr>
              <a:t>และในปีเดียวกันก็เก็บเกี่ยว</a:t>
            </a:r>
          </a:p>
          <a:p>
            <a:pPr algn="ctr">
              <a:lnSpc>
                <a:spcPct val="90000"/>
              </a:lnSpc>
            </a:pPr>
            <a:r>
              <a:rPr lang="th-TH" sz="7000" b="1" dirty="0">
                <a:latin typeface="Angsana New (หัวเรื่อง)"/>
                <a:cs typeface="+mj-cs"/>
              </a:rPr>
              <a:t>ได้ร้อยเท่า  เพราะองค์พระผู้เป็นเจ้า</a:t>
            </a:r>
          </a:p>
          <a:p>
            <a:pPr algn="ctr">
              <a:lnSpc>
                <a:spcPct val="90000"/>
              </a:lnSpc>
            </a:pPr>
            <a:r>
              <a:rPr lang="th-TH" sz="7000" b="1" dirty="0">
                <a:latin typeface="Angsana New (หัวเรื่อง)"/>
                <a:cs typeface="+mj-cs"/>
              </a:rPr>
              <a:t>ทรงอวยพรเขา</a:t>
            </a:r>
          </a:p>
        </p:txBody>
      </p:sp>
    </p:spTree>
    <p:extLst>
      <p:ext uri="{BB962C8B-B14F-4D97-AF65-F5344CB8AC3E}">
        <p14:creationId xmlns:p14="http://schemas.microsoft.com/office/powerpoint/2010/main" val="1997217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1592214"/>
            <a:ext cx="8659906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ปฐมกาล 26:13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เขาก็มั่งมีขึ้น ความมั่งคั่งของเขา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ก็เพิ่มพูนขึ้นทุกที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จนเขากลายเป็นคนใหญ่คนโต</a:t>
            </a:r>
          </a:p>
        </p:txBody>
      </p:sp>
    </p:spTree>
    <p:extLst>
      <p:ext uri="{BB962C8B-B14F-4D97-AF65-F5344CB8AC3E}">
        <p14:creationId xmlns:p14="http://schemas.microsoft.com/office/powerpoint/2010/main" val="13986700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1650582"/>
            <a:ext cx="8659906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ปฐมกาล 26:14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เขามีฝูงแพะแกะ วัว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และคนรับใช้มากมาย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จนชาว</a:t>
            </a:r>
            <a:r>
              <a:rPr lang="th-TH" sz="7500" b="1" dirty="0" err="1">
                <a:latin typeface="Angsana New (หัวเรื่อง)"/>
                <a:cs typeface="+mj-cs"/>
              </a:rPr>
              <a:t>ฟีลิสเ</a:t>
            </a:r>
            <a:r>
              <a:rPr lang="th-TH" sz="7500" b="1" dirty="0">
                <a:latin typeface="Angsana New (หัวเรื่อง)"/>
                <a:cs typeface="+mj-cs"/>
              </a:rPr>
              <a:t>ตียอ</a:t>
            </a:r>
            <a:r>
              <a:rPr lang="th-TH" sz="7500" b="1" dirty="0" err="1">
                <a:latin typeface="Angsana New (หัวเรื่อง)"/>
                <a:cs typeface="+mj-cs"/>
              </a:rPr>
              <a:t>ิจฉา</a:t>
            </a:r>
            <a:endParaRPr lang="th-TH" sz="7500" b="1" dirty="0">
              <a:latin typeface="Angsana New (หัวเรื่อง)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93568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3C55AD9-E194-E8CD-2C9C-91C578D13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89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E9AE613-0C13-95DF-7EB0-5C3EF8B15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2721AF-9C7A-E689-85E7-8C191CAAE087}"/>
              </a:ext>
            </a:extLst>
          </p:cNvPr>
          <p:cNvSpPr txBox="1"/>
          <p:nvPr/>
        </p:nvSpPr>
        <p:spPr>
          <a:xfrm>
            <a:off x="237565" y="601618"/>
            <a:ext cx="8668870" cy="6021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ปฐมกาล 8:22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ตราบใดที่โลกยังคงอยู่ ตราบนั้นจะมีฤดูหว่านและฤดูเก็บเกี่ยว ความหนาวเย็นและความร้อน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ฤดูร้อนและฤดูหนาว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วันและคืน อยู่เรื่อยไป</a:t>
            </a:r>
            <a:endParaRPr lang="en-US" sz="7500" b="1" dirty="0">
              <a:solidFill>
                <a:srgbClr val="2F1F0F"/>
              </a:solidFill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3679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2049473"/>
            <a:ext cx="8659906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latin typeface="Angsana New (หัวเรื่อง)"/>
                <a:cs typeface="+mj-cs"/>
              </a:rPr>
              <a:t>2. </a:t>
            </a:r>
            <a:r>
              <a:rPr lang="th-TH" sz="7500" b="1" dirty="0">
                <a:latin typeface="Arial" panose="020B0604020202020204" pitchFamily="34" charset="0"/>
                <a:cs typeface="+mj-cs"/>
              </a:rPr>
              <a:t>กฎของการหว่านและการเก็บเกี่ยวเป็นกฎฝ่ายวิญญาณ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rial" panose="020B0604020202020204" pitchFamily="34" charset="0"/>
                <a:cs typeface="+mj-cs"/>
              </a:rPr>
              <a:t>- กาลาเทีย 6:7-10</a:t>
            </a:r>
          </a:p>
        </p:txBody>
      </p:sp>
    </p:spTree>
    <p:extLst>
      <p:ext uri="{BB962C8B-B14F-4D97-AF65-F5344CB8AC3E}">
        <p14:creationId xmlns:p14="http://schemas.microsoft.com/office/powerpoint/2010/main" val="339778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1047522"/>
            <a:ext cx="8659906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กาลาเทีย 6:7</a:t>
            </a:r>
            <a:endParaRPr lang="en-US" sz="7500" b="1" dirty="0">
              <a:latin typeface="Angsana New (หัวเรื่อง)"/>
              <a:cs typeface="+mj-cs"/>
            </a:endParaRP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อย่าหลงเลย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ท่านไม่อาจหลอกลวงพระเจ้า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ใครหว่านอะไร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ย่อมเก็บเกี่ยวสิ่งนั้น</a:t>
            </a:r>
            <a:endParaRPr lang="th-TH" sz="7500" b="1" dirty="0"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7462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-136760" y="726509"/>
            <a:ext cx="9417519" cy="6021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7300" b="1" dirty="0">
                <a:latin typeface="Angsana New (หัวเรื่อง)"/>
                <a:cs typeface="+mj-cs"/>
              </a:rPr>
              <a:t>กาลาเทีย 6:8</a:t>
            </a:r>
          </a:p>
          <a:p>
            <a:pPr algn="ctr">
              <a:lnSpc>
                <a:spcPct val="85000"/>
              </a:lnSpc>
            </a:pPr>
            <a:r>
              <a:rPr lang="th-TH" sz="7300" b="1" dirty="0">
                <a:latin typeface="Angsana New (หัวเรื่อง)"/>
                <a:cs typeface="+mj-cs"/>
              </a:rPr>
              <a:t>ผู้ที่หว่านเพื่อวิสัยบาปของเขา</a:t>
            </a:r>
          </a:p>
          <a:p>
            <a:pPr algn="ctr">
              <a:lnSpc>
                <a:spcPct val="85000"/>
              </a:lnSpc>
            </a:pPr>
            <a:r>
              <a:rPr lang="th-TH" sz="7300" b="1" dirty="0">
                <a:latin typeface="Angsana New (หัวเรื่อง)"/>
                <a:cs typeface="+mj-cs"/>
              </a:rPr>
              <a:t>จะเก็บเกี่ยวความพินาศจากวิสัยนั้น  ส่วนผู้ที่หว่านเพื่อพระวิญญาณ</a:t>
            </a:r>
          </a:p>
          <a:p>
            <a:pPr algn="ctr">
              <a:lnSpc>
                <a:spcPct val="85000"/>
              </a:lnSpc>
            </a:pPr>
            <a:r>
              <a:rPr lang="th-TH" sz="7300" b="1" dirty="0">
                <a:latin typeface="Angsana New (หัวเรื่อง)"/>
                <a:cs typeface="+mj-cs"/>
              </a:rPr>
              <a:t>จะเก็บเกี่ยวชีวิตนิรันดร์</a:t>
            </a:r>
          </a:p>
          <a:p>
            <a:pPr algn="ctr">
              <a:lnSpc>
                <a:spcPct val="85000"/>
              </a:lnSpc>
            </a:pPr>
            <a:r>
              <a:rPr lang="th-TH" sz="7300" b="1" dirty="0">
                <a:latin typeface="Angsana New (หัวเรื่อง)"/>
                <a:cs typeface="+mj-cs"/>
              </a:rPr>
              <a:t>จากพระวิญญาณ</a:t>
            </a:r>
            <a:endParaRPr lang="th-TH" sz="7300" b="1" dirty="0"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5968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1203166"/>
            <a:ext cx="8659906" cy="5040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กาลาเทีย 6:9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อย่าให้เราอ่อนล้าใน</a:t>
            </a:r>
            <a:r>
              <a:rPr lang="th-TH" sz="7500" b="1" dirty="0" err="1">
                <a:latin typeface="Angsana New (หัวเรื่อง)"/>
                <a:cs typeface="+mj-cs"/>
              </a:rPr>
              <a:t>การทำ</a:t>
            </a:r>
            <a:r>
              <a:rPr lang="th-TH" sz="7500" b="1" dirty="0">
                <a:latin typeface="Angsana New (หัวเรื่อง)"/>
                <a:cs typeface="+mj-cs"/>
              </a:rPr>
              <a:t>ดี เพราะถ้าเราไม่ย่อท้อ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เราก็จะเก็บเกี่ยว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ในเวลาอันเหมาะสม</a:t>
            </a:r>
          </a:p>
        </p:txBody>
      </p:sp>
    </p:spTree>
    <p:extLst>
      <p:ext uri="{BB962C8B-B14F-4D97-AF65-F5344CB8AC3E}">
        <p14:creationId xmlns:p14="http://schemas.microsoft.com/office/powerpoint/2010/main" val="3331102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242047" y="950247"/>
            <a:ext cx="8659906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กาลาเทีย 6:10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เหตุฉะนั้นเมื่อมีโอกาส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ให้เราทำดีต่อคนทั้งปวง โดยเฉพาะอย่างยิ่ง ต่อคนที่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 (หัวเรื่อง)"/>
                <a:cs typeface="+mj-cs"/>
              </a:rPr>
              <a:t>อยู่ในครอบครัวแห่งความเชื่อ</a:t>
            </a:r>
          </a:p>
        </p:txBody>
      </p:sp>
    </p:spTree>
    <p:extLst>
      <p:ext uri="{BB962C8B-B14F-4D97-AF65-F5344CB8AC3E}">
        <p14:creationId xmlns:p14="http://schemas.microsoft.com/office/powerpoint/2010/main" val="184537680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2368</TotalTime>
  <Words>853</Words>
  <Application>Microsoft Office PowerPoint</Application>
  <PresentationFormat>นำเสนอทางหน้าจอ (4:3)</PresentationFormat>
  <Paragraphs>138</Paragraphs>
  <Slides>38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38</vt:i4>
      </vt:variant>
    </vt:vector>
  </HeadingPairs>
  <TitlesOfParts>
    <vt:vector size="43" baseType="lpstr">
      <vt:lpstr>Angsana New (หัวเรื่อง)</vt:lpstr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พัทราพิตร ฤกษ์ดิกุล</dc:creator>
  <cp:lastModifiedBy>อิสริยพร จรจำรัส</cp:lastModifiedBy>
  <cp:revision>51</cp:revision>
  <dcterms:created xsi:type="dcterms:W3CDTF">2022-08-04T09:44:28Z</dcterms:created>
  <dcterms:modified xsi:type="dcterms:W3CDTF">2022-11-24T07:09:30Z</dcterms:modified>
</cp:coreProperties>
</file>