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8" r:id="rId3"/>
    <p:sldId id="285" r:id="rId4"/>
    <p:sldId id="340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4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1F0F"/>
    <a:srgbClr val="422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8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7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อิสริยพร จรจำรัส" userId="0ba2f392d710c34c" providerId="LiveId" clId="{A90823AB-26AD-43C0-AA46-C2507DF63DB3}"/>
    <pc:docChg chg="modShowInfo">
      <pc:chgData name="อิสริยพร จรจำรัส" userId="0ba2f392d710c34c" providerId="LiveId" clId="{A90823AB-26AD-43C0-AA46-C2507DF63DB3}" dt="2022-11-06T01:36:13.110" v="5" actId="2744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D11-FD11-4927-8906-F68859F8C73C}" type="datetimeFigureOut">
              <a:rPr lang="th-TH" smtClean="0"/>
              <a:t>06/11/65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96E-B96A-471E-8A85-0DE70EEA26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90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D11-FD11-4927-8906-F68859F8C73C}" type="datetimeFigureOut">
              <a:rPr lang="th-TH" smtClean="0"/>
              <a:t>06/11/65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96E-B96A-471E-8A85-0DE70EEA26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136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D11-FD11-4927-8906-F68859F8C73C}" type="datetimeFigureOut">
              <a:rPr lang="th-TH" smtClean="0"/>
              <a:t>06/11/65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96E-B96A-471E-8A85-0DE70EEA26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119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D11-FD11-4927-8906-F68859F8C73C}" type="datetimeFigureOut">
              <a:rPr lang="th-TH" smtClean="0"/>
              <a:t>06/11/65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96E-B96A-471E-8A85-0DE70EEA26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996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D11-FD11-4927-8906-F68859F8C73C}" type="datetimeFigureOut">
              <a:rPr lang="th-TH" smtClean="0"/>
              <a:t>06/11/65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96E-B96A-471E-8A85-0DE70EEA26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056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D11-FD11-4927-8906-F68859F8C73C}" type="datetimeFigureOut">
              <a:rPr lang="th-TH" smtClean="0"/>
              <a:t>06/11/65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96E-B96A-471E-8A85-0DE70EEA26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009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D11-FD11-4927-8906-F68859F8C73C}" type="datetimeFigureOut">
              <a:rPr lang="th-TH" smtClean="0"/>
              <a:t>06/11/65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96E-B96A-471E-8A85-0DE70EEA26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965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D11-FD11-4927-8906-F68859F8C73C}" type="datetimeFigureOut">
              <a:rPr lang="th-TH" smtClean="0"/>
              <a:t>06/11/65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96E-B96A-471E-8A85-0DE70EEA26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649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D11-FD11-4927-8906-F68859F8C73C}" type="datetimeFigureOut">
              <a:rPr lang="th-TH" smtClean="0"/>
              <a:t>06/11/65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96E-B96A-471E-8A85-0DE70EEA26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220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D11-FD11-4927-8906-F68859F8C73C}" type="datetimeFigureOut">
              <a:rPr lang="th-TH" smtClean="0"/>
              <a:t>06/11/65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96E-B96A-471E-8A85-0DE70EEA26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970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D11-FD11-4927-8906-F68859F8C73C}" type="datetimeFigureOut">
              <a:rPr lang="th-TH" smtClean="0"/>
              <a:t>06/11/65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D96E-B96A-471E-8A85-0DE70EEA26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004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5FD11-FD11-4927-8906-F68859F8C73C}" type="datetimeFigureOut">
              <a:rPr lang="th-TH" smtClean="0"/>
              <a:t>06/11/65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D96E-B96A-471E-8A85-0DE70EEA26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353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3C55AD9-E194-E8CD-2C9C-91C578D13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68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6827414-92C9-981E-6CAE-570512C33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98"/>
            <a:ext cx="9144000" cy="6889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A9823C-3205-3652-12D1-34C54BDE843C}"/>
              </a:ext>
            </a:extLst>
          </p:cNvPr>
          <p:cNvSpPr txBox="1"/>
          <p:nvPr/>
        </p:nvSpPr>
        <p:spPr>
          <a:xfrm>
            <a:off x="-98795" y="1005400"/>
            <a:ext cx="9341589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ปฐมกาล 12:2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“เราจะทำให้เจ้าเป็นชนชาติใหญ่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และเราจะอวยพรเจ้า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เราจะทำให้ชื่อเสียงของเจ้า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เลื่องลือ และเจ้าจะเป็นพร</a:t>
            </a:r>
          </a:p>
        </p:txBody>
      </p:sp>
    </p:spTree>
    <p:extLst>
      <p:ext uri="{BB962C8B-B14F-4D97-AF65-F5344CB8AC3E}">
        <p14:creationId xmlns:p14="http://schemas.microsoft.com/office/powerpoint/2010/main" val="3478377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6827414-92C9-981E-6CAE-570512C33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98"/>
            <a:ext cx="9144000" cy="6889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A9823C-3205-3652-12D1-34C54BDE843C}"/>
              </a:ext>
            </a:extLst>
          </p:cNvPr>
          <p:cNvSpPr txBox="1"/>
          <p:nvPr/>
        </p:nvSpPr>
        <p:spPr>
          <a:xfrm>
            <a:off x="-98795" y="920340"/>
            <a:ext cx="9341589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ปฐมกาล 12:3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เราจะอวยพรบรรดาผู้ที่อวยพรเจ้า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และเราจะสาปแช่งบรรดาผู้ที่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แช่งเจ้า ทุกชนชาติทั่วโลก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จะได้รับพรผ่านทางเจ้า”</a:t>
            </a:r>
          </a:p>
        </p:txBody>
      </p:sp>
    </p:spTree>
    <p:extLst>
      <p:ext uri="{BB962C8B-B14F-4D97-AF65-F5344CB8AC3E}">
        <p14:creationId xmlns:p14="http://schemas.microsoft.com/office/powerpoint/2010/main" val="2538347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6827414-92C9-981E-6CAE-570512C33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98"/>
            <a:ext cx="9144000" cy="6889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A9823C-3205-3652-12D1-34C54BDE843C}"/>
              </a:ext>
            </a:extLst>
          </p:cNvPr>
          <p:cNvSpPr txBox="1"/>
          <p:nvPr/>
        </p:nvSpPr>
        <p:spPr>
          <a:xfrm>
            <a:off x="-98795" y="1407872"/>
            <a:ext cx="9341589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ปฐมกาล 24:35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องค์พระผู้เป็นเจ้าทรงอวยพร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นายของข้าพเจ้าอย่างล้นเหลือ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จนท่านกลายเป็นคนมั่งคั่ง...</a:t>
            </a:r>
          </a:p>
        </p:txBody>
      </p:sp>
    </p:spTree>
    <p:extLst>
      <p:ext uri="{BB962C8B-B14F-4D97-AF65-F5344CB8AC3E}">
        <p14:creationId xmlns:p14="http://schemas.microsoft.com/office/powerpoint/2010/main" val="1308540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6827414-92C9-981E-6CAE-570512C33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98"/>
            <a:ext cx="9144000" cy="6889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A9823C-3205-3652-12D1-34C54BDE843C}"/>
              </a:ext>
            </a:extLst>
          </p:cNvPr>
          <p:cNvSpPr txBox="1"/>
          <p:nvPr/>
        </p:nvSpPr>
        <p:spPr>
          <a:xfrm>
            <a:off x="-98795" y="2076101"/>
            <a:ext cx="9341589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...พระองค์ประทานฝูงแกะ ฝูงวัว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อูฐ ลา เงินและทอง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ตลอดจนคนรับใช้ชายหญิง</a:t>
            </a:r>
          </a:p>
        </p:txBody>
      </p:sp>
    </p:spTree>
    <p:extLst>
      <p:ext uri="{BB962C8B-B14F-4D97-AF65-F5344CB8AC3E}">
        <p14:creationId xmlns:p14="http://schemas.microsoft.com/office/powerpoint/2010/main" val="788890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6827414-92C9-981E-6CAE-570512C33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98"/>
            <a:ext cx="9144000" cy="6889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A9823C-3205-3652-12D1-34C54BDE843C}"/>
              </a:ext>
            </a:extLst>
          </p:cNvPr>
          <p:cNvSpPr txBox="1"/>
          <p:nvPr/>
        </p:nvSpPr>
        <p:spPr>
          <a:xfrm>
            <a:off x="-98795" y="1565738"/>
            <a:ext cx="9341589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2.  พระเจ้าทรงปรารา</a:t>
            </a:r>
            <a:r>
              <a:rPr lang="th-TH" sz="7500" b="1" dirty="0" err="1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ถน</a:t>
            </a: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ที่จะเพิ่มพูนให้กับท่าน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มากเพียงใด?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- สดุดี 23:1, 5 </a:t>
            </a:r>
          </a:p>
        </p:txBody>
      </p:sp>
    </p:spTree>
    <p:extLst>
      <p:ext uri="{BB962C8B-B14F-4D97-AF65-F5344CB8AC3E}">
        <p14:creationId xmlns:p14="http://schemas.microsoft.com/office/powerpoint/2010/main" val="320191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6827414-92C9-981E-6CAE-570512C33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98"/>
            <a:ext cx="9144000" cy="6889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A9823C-3205-3652-12D1-34C54BDE843C}"/>
              </a:ext>
            </a:extLst>
          </p:cNvPr>
          <p:cNvSpPr txBox="1"/>
          <p:nvPr/>
        </p:nvSpPr>
        <p:spPr>
          <a:xfrm>
            <a:off x="-98795" y="1491310"/>
            <a:ext cx="9341589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สดุดี 23:1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องค์พระผู้เป็นเจ้า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ทรงเลี้ยงดูข้าพเจ้าดั่งเลี้ยงแกะ ข้าพเจ้าจะไม่ขัดสน</a:t>
            </a:r>
          </a:p>
        </p:txBody>
      </p:sp>
    </p:spTree>
    <p:extLst>
      <p:ext uri="{BB962C8B-B14F-4D97-AF65-F5344CB8AC3E}">
        <p14:creationId xmlns:p14="http://schemas.microsoft.com/office/powerpoint/2010/main" val="2804831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6827414-92C9-981E-6CAE-570512C33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98"/>
            <a:ext cx="9144000" cy="6889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A9823C-3205-3652-12D1-34C54BDE843C}"/>
              </a:ext>
            </a:extLst>
          </p:cNvPr>
          <p:cNvSpPr txBox="1"/>
          <p:nvPr/>
        </p:nvSpPr>
        <p:spPr>
          <a:xfrm>
            <a:off x="-98795" y="1066007"/>
            <a:ext cx="9341589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สดุดี 23:5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พระองค์ทรงจัดเตรียมอาหารสำหรับข้าพระองค์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ต่อหน้าศัตรูทั้งหลาย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ของข้าพระองค์...</a:t>
            </a:r>
          </a:p>
        </p:txBody>
      </p:sp>
    </p:spTree>
    <p:extLst>
      <p:ext uri="{BB962C8B-B14F-4D97-AF65-F5344CB8AC3E}">
        <p14:creationId xmlns:p14="http://schemas.microsoft.com/office/powerpoint/2010/main" val="312275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6827414-92C9-981E-6CAE-570512C33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98"/>
            <a:ext cx="9144000" cy="6889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A9823C-3205-3652-12D1-34C54BDE843C}"/>
              </a:ext>
            </a:extLst>
          </p:cNvPr>
          <p:cNvSpPr txBox="1"/>
          <p:nvPr/>
        </p:nvSpPr>
        <p:spPr>
          <a:xfrm>
            <a:off x="-98795" y="2107998"/>
            <a:ext cx="9341589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...พระองค์ทรงเจิมศีรษะ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ข้าพระองค์ด้วยน้ำมัน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จอกของข้าพระองค์เปี่ยมล้นอยู่</a:t>
            </a:r>
          </a:p>
        </p:txBody>
      </p:sp>
    </p:spTree>
    <p:extLst>
      <p:ext uri="{BB962C8B-B14F-4D97-AF65-F5344CB8AC3E}">
        <p14:creationId xmlns:p14="http://schemas.microsoft.com/office/powerpoint/2010/main" val="870345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6827414-92C9-981E-6CAE-570512C33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98"/>
            <a:ext cx="9144000" cy="6889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A9823C-3205-3652-12D1-34C54BDE843C}"/>
              </a:ext>
            </a:extLst>
          </p:cNvPr>
          <p:cNvSpPr txBox="1"/>
          <p:nvPr/>
        </p:nvSpPr>
        <p:spPr>
          <a:xfrm>
            <a:off x="-98795" y="927784"/>
            <a:ext cx="9341589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3.  เพราะเหตุใด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พระเจ้าจึงทรงปรารถนา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ที่จะเพิ่มพูนให้กับท่าน?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-  2 โคริน</a:t>
            </a:r>
            <a:r>
              <a:rPr lang="th-TH" sz="7500" b="1" dirty="0" err="1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ธ์</a:t>
            </a: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 9:8,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เฉลยธรรมบัญญัติ 8:18</a:t>
            </a:r>
          </a:p>
        </p:txBody>
      </p:sp>
    </p:spTree>
    <p:extLst>
      <p:ext uri="{BB962C8B-B14F-4D97-AF65-F5344CB8AC3E}">
        <p14:creationId xmlns:p14="http://schemas.microsoft.com/office/powerpoint/2010/main" val="3512718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6827414-92C9-981E-6CAE-570512C33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98"/>
            <a:ext cx="9144000" cy="6889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A9823C-3205-3652-12D1-34C54BDE843C}"/>
              </a:ext>
            </a:extLst>
          </p:cNvPr>
          <p:cNvSpPr txBox="1"/>
          <p:nvPr/>
        </p:nvSpPr>
        <p:spPr>
          <a:xfrm>
            <a:off x="-98795" y="1576370"/>
            <a:ext cx="9341589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2 โคริน</a:t>
            </a:r>
            <a:r>
              <a:rPr lang="th-TH" sz="7500" b="1" dirty="0" err="1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ธ์</a:t>
            </a: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 9:8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และพระเจ้าทรงสามารถ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ประทานพระคุณทุกประการ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อย่างล้นเหลือแก่ท่าน...</a:t>
            </a:r>
          </a:p>
        </p:txBody>
      </p:sp>
    </p:spTree>
    <p:extLst>
      <p:ext uri="{BB962C8B-B14F-4D97-AF65-F5344CB8AC3E}">
        <p14:creationId xmlns:p14="http://schemas.microsoft.com/office/powerpoint/2010/main" val="41902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A0BD7AC-4DB1-D189-59F3-C10E807E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4628B-355B-2E89-F65E-C83FED32ABE9}"/>
              </a:ext>
            </a:extLst>
          </p:cNvPr>
          <p:cNvSpPr txBox="1"/>
          <p:nvPr/>
        </p:nvSpPr>
        <p:spPr>
          <a:xfrm>
            <a:off x="0" y="2329660"/>
            <a:ext cx="9341589" cy="219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latin typeface="Arial" panose="020B0604020202020204" pitchFamily="34" charset="0"/>
                <a:cs typeface="+mj-cs"/>
              </a:rPr>
              <a:t>ตอนที่ 1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latin typeface="Arial" panose="020B0604020202020204" pitchFamily="34" charset="0"/>
                <a:cs typeface="+mj-cs"/>
              </a:rPr>
              <a:t>พระเจ้าแห่งความเพิ่มพูน</a:t>
            </a:r>
          </a:p>
        </p:txBody>
      </p:sp>
    </p:spTree>
    <p:extLst>
      <p:ext uri="{BB962C8B-B14F-4D97-AF65-F5344CB8AC3E}">
        <p14:creationId xmlns:p14="http://schemas.microsoft.com/office/powerpoint/2010/main" val="2313790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6827414-92C9-981E-6CAE-570512C33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98"/>
            <a:ext cx="9144000" cy="6889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A9823C-3205-3652-12D1-34C54BDE843C}"/>
              </a:ext>
            </a:extLst>
          </p:cNvPr>
          <p:cNvSpPr txBox="1"/>
          <p:nvPr/>
        </p:nvSpPr>
        <p:spPr>
          <a:xfrm>
            <a:off x="-98795" y="1666747"/>
            <a:ext cx="9341589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...เพื่อว่าท่านจะมีทุกอย่าง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ที่จำเป็นอยู่ทุกเวลา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และท่านจะมีล้นเหลือ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สำหรับการดีทุกอย่าง</a:t>
            </a:r>
          </a:p>
        </p:txBody>
      </p:sp>
    </p:spTree>
    <p:extLst>
      <p:ext uri="{BB962C8B-B14F-4D97-AF65-F5344CB8AC3E}">
        <p14:creationId xmlns:p14="http://schemas.microsoft.com/office/powerpoint/2010/main" val="3130932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6827414-92C9-981E-6CAE-570512C33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98"/>
            <a:ext cx="9144000" cy="6889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A9823C-3205-3652-12D1-34C54BDE843C}"/>
              </a:ext>
            </a:extLst>
          </p:cNvPr>
          <p:cNvSpPr txBox="1"/>
          <p:nvPr/>
        </p:nvSpPr>
        <p:spPr>
          <a:xfrm>
            <a:off x="-98795" y="1081956"/>
            <a:ext cx="9341589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เฉลยธรรมบัญญัติ 8:18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แต่จงระลึกว่าพระยา</a:t>
            </a:r>
            <a:r>
              <a:rPr lang="th-TH" sz="7500" b="1" dirty="0" err="1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ห์เวห์</a:t>
            </a:r>
            <a:endParaRPr lang="th-TH" sz="7500" b="1" dirty="0">
              <a:solidFill>
                <a:srgbClr val="2F1F0F"/>
              </a:solidFill>
              <a:latin typeface="Arial" panose="020B0604020202020204" pitchFamily="34" charset="0"/>
              <a:cs typeface="+mj-cs"/>
            </a:endParaRP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พระเจ้าของท่าน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คือผู้ประทานความสามารถ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ที่ทำให้ท่านมั่งมี...</a:t>
            </a:r>
          </a:p>
        </p:txBody>
      </p:sp>
    </p:spTree>
    <p:extLst>
      <p:ext uri="{BB962C8B-B14F-4D97-AF65-F5344CB8AC3E}">
        <p14:creationId xmlns:p14="http://schemas.microsoft.com/office/powerpoint/2010/main" val="3966406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6827414-92C9-981E-6CAE-570512C33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98"/>
            <a:ext cx="9144000" cy="6889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A9823C-3205-3652-12D1-34C54BDE843C}"/>
              </a:ext>
            </a:extLst>
          </p:cNvPr>
          <p:cNvSpPr txBox="1"/>
          <p:nvPr/>
        </p:nvSpPr>
        <p:spPr>
          <a:xfrm>
            <a:off x="-98795" y="2070784"/>
            <a:ext cx="9341589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...เป็นการยืนยันพันธสัญญา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ที่ทรงให้ไว้กับบรรพบุรุษของท่าน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ดังที่เป็นอยู่ขณะนี้</a:t>
            </a:r>
          </a:p>
        </p:txBody>
      </p:sp>
    </p:spTree>
    <p:extLst>
      <p:ext uri="{BB962C8B-B14F-4D97-AF65-F5344CB8AC3E}">
        <p14:creationId xmlns:p14="http://schemas.microsoft.com/office/powerpoint/2010/main" val="3863679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3C55AD9-E194-E8CD-2C9C-91C578D13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8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E9AE613-0C13-95DF-7EB0-5C3EF8B15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40"/>
            <a:ext cx="9144000" cy="6824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2721AF-9C7A-E689-85E7-8C191CAAE087}"/>
              </a:ext>
            </a:extLst>
          </p:cNvPr>
          <p:cNvSpPr txBox="1"/>
          <p:nvPr/>
        </p:nvSpPr>
        <p:spPr>
          <a:xfrm>
            <a:off x="0" y="1613194"/>
            <a:ext cx="9341589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1.  พระเจ้าทรงปรารถนา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ที่จะเพิ่มพูนให้กับท่าน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- สดุดี 115:12-14,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ปฐมกาล 12:1-3, ปฐมกาล 24:35</a:t>
            </a:r>
          </a:p>
        </p:txBody>
      </p:sp>
    </p:spTree>
    <p:extLst>
      <p:ext uri="{BB962C8B-B14F-4D97-AF65-F5344CB8AC3E}">
        <p14:creationId xmlns:p14="http://schemas.microsoft.com/office/powerpoint/2010/main" val="3993679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6827414-92C9-981E-6CAE-570512C33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98"/>
            <a:ext cx="9144000" cy="6889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A9823C-3205-3652-12D1-34C54BDE843C}"/>
              </a:ext>
            </a:extLst>
          </p:cNvPr>
          <p:cNvSpPr txBox="1"/>
          <p:nvPr/>
        </p:nvSpPr>
        <p:spPr>
          <a:xfrm>
            <a:off x="0" y="1070933"/>
            <a:ext cx="9341589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สดุดี 115:12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องค์พระผู้เป็นเจ้าทรงระลึกถึงเราและจะทรงอวยพรเรา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พระองค์จะทรงอวยพร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วงศ์วานของอิสราเอล...</a:t>
            </a:r>
          </a:p>
        </p:txBody>
      </p:sp>
    </p:spTree>
    <p:extLst>
      <p:ext uri="{BB962C8B-B14F-4D97-AF65-F5344CB8AC3E}">
        <p14:creationId xmlns:p14="http://schemas.microsoft.com/office/powerpoint/2010/main" val="219304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6827414-92C9-981E-6CAE-570512C33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98"/>
            <a:ext cx="9144000" cy="6889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A9823C-3205-3652-12D1-34C54BDE843C}"/>
              </a:ext>
            </a:extLst>
          </p:cNvPr>
          <p:cNvSpPr txBox="1"/>
          <p:nvPr/>
        </p:nvSpPr>
        <p:spPr>
          <a:xfrm>
            <a:off x="0" y="2329660"/>
            <a:ext cx="9341589" cy="219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...พระองค์จะทรงอวยพร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วงศ์วานของอา</a:t>
            </a:r>
            <a:r>
              <a:rPr lang="th-TH" sz="7500" b="1" dirty="0" err="1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โร</a:t>
            </a: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น</a:t>
            </a:r>
          </a:p>
        </p:txBody>
      </p:sp>
    </p:spTree>
    <p:extLst>
      <p:ext uri="{BB962C8B-B14F-4D97-AF65-F5344CB8AC3E}">
        <p14:creationId xmlns:p14="http://schemas.microsoft.com/office/powerpoint/2010/main" val="140709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6827414-92C9-981E-6CAE-570512C33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98"/>
            <a:ext cx="9144000" cy="6889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A9823C-3205-3652-12D1-34C54BDE843C}"/>
              </a:ext>
            </a:extLst>
          </p:cNvPr>
          <p:cNvSpPr txBox="1"/>
          <p:nvPr/>
        </p:nvSpPr>
        <p:spPr>
          <a:xfrm>
            <a:off x="0" y="1439769"/>
            <a:ext cx="9341589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สดุดี 115:13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องค์พระผู้เป็นเจ้าจะทรงอวยพรบรรดาผู้ที่ยำเกรงพระองค์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ไม่ว่าผู้ใหญ่หรือผู้น้อย</a:t>
            </a:r>
          </a:p>
        </p:txBody>
      </p:sp>
    </p:spTree>
    <p:extLst>
      <p:ext uri="{BB962C8B-B14F-4D97-AF65-F5344CB8AC3E}">
        <p14:creationId xmlns:p14="http://schemas.microsoft.com/office/powerpoint/2010/main" val="108691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6827414-92C9-981E-6CAE-570512C33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98"/>
            <a:ext cx="9144000" cy="6889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A9823C-3205-3652-12D1-34C54BDE843C}"/>
              </a:ext>
            </a:extLst>
          </p:cNvPr>
          <p:cNvSpPr txBox="1"/>
          <p:nvPr/>
        </p:nvSpPr>
        <p:spPr>
          <a:xfrm>
            <a:off x="0" y="1398802"/>
            <a:ext cx="9341589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สดุดี 115:14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ขอองค์พระผู้เป็นเจ้า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ทรงให้ท่านเพิ่มทวีขึ้น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ทั้งตัวท่านและลูกหลานของท่าน</a:t>
            </a:r>
          </a:p>
        </p:txBody>
      </p:sp>
    </p:spTree>
    <p:extLst>
      <p:ext uri="{BB962C8B-B14F-4D97-AF65-F5344CB8AC3E}">
        <p14:creationId xmlns:p14="http://schemas.microsoft.com/office/powerpoint/2010/main" val="412329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6827414-92C9-981E-6CAE-570512C33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98"/>
            <a:ext cx="9144000" cy="6889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A9823C-3205-3652-12D1-34C54BDE843C}"/>
              </a:ext>
            </a:extLst>
          </p:cNvPr>
          <p:cNvSpPr txBox="1"/>
          <p:nvPr/>
        </p:nvSpPr>
        <p:spPr>
          <a:xfrm>
            <a:off x="0" y="867174"/>
            <a:ext cx="9341589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ปฐมกาล 12:1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องค์พระผู้เป็นเจ้า ได้เคยตรัส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กับอับรามว่า “จงละบ้านเมือง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ของเจ้า วงศ์ตระกูลของเจ้า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และครอบครัวบิดาของเจ้า...</a:t>
            </a:r>
          </a:p>
        </p:txBody>
      </p:sp>
    </p:spTree>
    <p:extLst>
      <p:ext uri="{BB962C8B-B14F-4D97-AF65-F5344CB8AC3E}">
        <p14:creationId xmlns:p14="http://schemas.microsoft.com/office/powerpoint/2010/main" val="411124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6827414-92C9-981E-6CAE-570512C33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98"/>
            <a:ext cx="9144000" cy="6889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A9823C-3205-3652-12D1-34C54BDE843C}"/>
              </a:ext>
            </a:extLst>
          </p:cNvPr>
          <p:cNvSpPr txBox="1"/>
          <p:nvPr/>
        </p:nvSpPr>
        <p:spPr>
          <a:xfrm>
            <a:off x="0" y="2419528"/>
            <a:ext cx="9341589" cy="219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...เพื่อไปยังดินแดน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2F1F0F"/>
                </a:solidFill>
                <a:latin typeface="Arial" panose="020B0604020202020204" pitchFamily="34" charset="0"/>
                <a:cs typeface="+mj-cs"/>
              </a:rPr>
              <a:t>ที่เราจะสำแดงแก่เจ้า</a:t>
            </a:r>
          </a:p>
        </p:txBody>
      </p:sp>
    </p:spTree>
    <p:extLst>
      <p:ext uri="{BB962C8B-B14F-4D97-AF65-F5344CB8AC3E}">
        <p14:creationId xmlns:p14="http://schemas.microsoft.com/office/powerpoint/2010/main" val="349851822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2099</TotalTime>
  <Words>446</Words>
  <Application>Microsoft Office PowerPoint</Application>
  <PresentationFormat>นำเสนอทางหน้าจอ (4:3)</PresentationFormat>
  <Paragraphs>78</Paragraphs>
  <Slides>23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พัทราพิตร ฤกษ์ดิกุล</dc:creator>
  <cp:lastModifiedBy>อิสริยพร จรจำรัส</cp:lastModifiedBy>
  <cp:revision>50</cp:revision>
  <dcterms:created xsi:type="dcterms:W3CDTF">2022-08-04T09:44:28Z</dcterms:created>
  <dcterms:modified xsi:type="dcterms:W3CDTF">2022-11-06T01:36:23Z</dcterms:modified>
</cp:coreProperties>
</file>