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7" r:id="rId23"/>
    <p:sldId id="298" r:id="rId24"/>
    <p:sldId id="299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944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223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031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268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880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879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869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418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4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448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880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3C2C6-2304-410D-817A-AAD8346EC017}" type="datetimeFigureOut">
              <a:rPr lang="th-TH" smtClean="0"/>
              <a:t>21/07/65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A2E6-75DA-43A5-B6FB-14E015C17E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432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รูปภาพประกอบด้วย ข้อควา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7EAB6894-B6BB-60D0-2A5A-121714322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47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813684" y="1705141"/>
            <a:ext cx="75166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1.2  พระวจนะมีฤทธิ์เดช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ฮีบ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รู 4:12, 1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โตร 1:23,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อิสยา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ห์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55:10-11,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สดุดี 119:105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2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419877" y="991341"/>
            <a:ext cx="8565502" cy="551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 err="1">
                <a:latin typeface="Arial" panose="020B0604020202020204" pitchFamily="34" charset="0"/>
                <a:cs typeface="+mj-cs"/>
              </a:rPr>
              <a:t>ฮีบ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รู 4:12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เพราะว่าพระดำรัสของพระเจ้านั้น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มีชีวิตและทรงอานุภาพ  คมยิ่งกว่าดาบสองคมใดๆ  แทงทะลุแม้กระทั่งจิตและวิญญาณ  ข้อต่อ  และไขกระดูก วินิจฉัยความคิดและท่าทีในใจ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5065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223932" y="972673"/>
            <a:ext cx="8826759" cy="551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1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โตร 1:23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เพราะท่านได้บังเกิดใหม่แล้ว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ไม่ใช่เกิดจากเมล็ดพันธุ์อันเสื่อมสลายได้  แต่จากเมล็ดพันธุ์อันไม่รู้เสื่อมสลายคือพระวจนะของพระเจ้าอันทรงชีวิตและยืนยงถาวร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7751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737119" y="1846840"/>
            <a:ext cx="7847045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อิสยา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ห์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55:10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เฉกเช่นฝนและหิมะโปรยลงมาจาก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ฟ้าสวรรค์และไม่กลับไปที่นั่น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จนกว่าจะทำให้แผ่นดินโลกชุ่มฉ่ำ</a:t>
            </a:r>
          </a:p>
        </p:txBody>
      </p:sp>
    </p:spTree>
    <p:extLst>
      <p:ext uri="{BB962C8B-B14F-4D97-AF65-F5344CB8AC3E}">
        <p14:creationId xmlns:p14="http://schemas.microsoft.com/office/powerpoint/2010/main" val="1758378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438540" y="2098764"/>
            <a:ext cx="8920065" cy="281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...และทำให้พืชพันธุ์แตกหน่องอกงาม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เพื่อให้มันเกิดเมล็ดสำหรับผู้หว่าน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และอาหารสำหรับผู้บริโภค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0750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247261" y="1007082"/>
            <a:ext cx="8896739" cy="551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อิสยา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ห์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55:11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ถ้อยคำที่ออกจากปากของเรา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ก็เป็นเช่นนั้น  มันจะไม่กลับคืนมายังเราโดยเปล่าประโยชน์  แต่จะสัมฤทธิ์ผลตามที่เราปรารถนา  และสำเร็จ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ตามเป้าหมายที่เราตั้งไว้</a:t>
            </a:r>
          </a:p>
        </p:txBody>
      </p:sp>
    </p:spTree>
    <p:extLst>
      <p:ext uri="{BB962C8B-B14F-4D97-AF65-F5344CB8AC3E}">
        <p14:creationId xmlns:p14="http://schemas.microsoft.com/office/powerpoint/2010/main" val="836866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40568" y="1893492"/>
            <a:ext cx="8896739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สดุดี 119:105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พระวจนะของพระองค์เป็นโคม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สำหรับย่างก้าวของข้าพระองค์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เป็นแสงสว่างส่องทางของข้าพระองค์</a:t>
            </a:r>
          </a:p>
        </p:txBody>
      </p:sp>
    </p:spTree>
    <p:extLst>
      <p:ext uri="{BB962C8B-B14F-4D97-AF65-F5344CB8AC3E}">
        <p14:creationId xmlns:p14="http://schemas.microsoft.com/office/powerpoint/2010/main" val="1459382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03245" y="2106357"/>
            <a:ext cx="853751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2. วิธีการดำเนินชีวิตด้วยพระวจนะ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2.1 ได้ยิน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โรม 10:17, 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ฮีบ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รู 2:1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58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247261" y="1846839"/>
            <a:ext cx="8896739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โรม 10:17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ฉะนั้นความเชื่อจึงเกิดขึ้นจากการได้ยินเรื่องราวนั้น  และเรื่องราวที่ได้ยินนั้น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คือพระวจนะของพระคริสต์</a:t>
            </a:r>
          </a:p>
        </p:txBody>
      </p:sp>
    </p:spTree>
    <p:extLst>
      <p:ext uri="{BB962C8B-B14F-4D97-AF65-F5344CB8AC3E}">
        <p14:creationId xmlns:p14="http://schemas.microsoft.com/office/powerpoint/2010/main" val="2030189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1133670" y="1912153"/>
            <a:ext cx="7310535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 err="1">
                <a:latin typeface="Arial" panose="020B0604020202020204" pitchFamily="34" charset="0"/>
                <a:cs typeface="+mj-cs"/>
              </a:rPr>
              <a:t>ฮีบ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รู 2:1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เหตุฉะนั้นเราต้องเอาใจใส่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สิ่งที่เราได้ยินได้ฟังให้มากยิ่งขึ้น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เพื่อเราจะไม่เตลิดไป</a:t>
            </a:r>
          </a:p>
        </p:txBody>
      </p:sp>
    </p:spTree>
    <p:extLst>
      <p:ext uri="{BB962C8B-B14F-4D97-AF65-F5344CB8AC3E}">
        <p14:creationId xmlns:p14="http://schemas.microsoft.com/office/powerpoint/2010/main" val="249114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-98794" y="2013052"/>
            <a:ext cx="9341589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1.  เพราะเหตุใดพระเจ้าจึงทรง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ต้องการให้เราดำเนินชีวิต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ด้วยพระวจนะ 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06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03245" y="2479582"/>
            <a:ext cx="85375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2.2 รับไว้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ลูกา 8:11-15, 1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โตร 2:2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392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35902" y="1287006"/>
            <a:ext cx="8696130" cy="4943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ลูกา 8:11-15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11 “ความหมายของคำอุปมาก็คือ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เมล็ดที่หว่านคือพระวจนะของพระเจ้า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12 ที่หล่นตามทางคือผู้ที่ได้ยินแล้ว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มารก็มาชิงพระวจนะไปจากใจของเขา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เพื่อไม่ให้เขาเชื่อและได้รับความรอด</a:t>
            </a:r>
          </a:p>
        </p:txBody>
      </p:sp>
    </p:spTree>
    <p:extLst>
      <p:ext uri="{BB962C8B-B14F-4D97-AF65-F5344CB8AC3E}">
        <p14:creationId xmlns:p14="http://schemas.microsoft.com/office/powerpoint/2010/main" val="74687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1082351" y="1342989"/>
            <a:ext cx="7305869" cy="4943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ลูกา 8:11-15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13 ที่ตกลงบนหิน คือผู้ที่ได้ยิน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แล้วรับพระวจนะด้วยความยินดี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แต่ไม่หยั่งรากลึก เขาเชื่อเพียง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ชั่วระยะหนึ่ง แต่เมื่อถูกทดลอง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ก็เลิกราไป</a:t>
            </a:r>
          </a:p>
        </p:txBody>
      </p:sp>
    </p:spTree>
    <p:extLst>
      <p:ext uri="{BB962C8B-B14F-4D97-AF65-F5344CB8AC3E}">
        <p14:creationId xmlns:p14="http://schemas.microsoft.com/office/powerpoint/2010/main" val="1468554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424543" y="941772"/>
            <a:ext cx="8831424" cy="574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ลูกา 8:11-15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14  เมล็ดพืชที่ตกกลางพงหนาม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คือผู้ที่ได้ยิน แต่ขณะที่เขาดำเนินชีวิต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ไปตามทางของเขา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ก็ถูกความพะวักพะวน  ทรัพย์สมบัติ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และความสนุกบันเทิงในชีวิต  กีดขวาง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เขาจึงไม่เติบโตเป็นผู้ใหญ่</a:t>
            </a:r>
          </a:p>
        </p:txBody>
      </p:sp>
    </p:spTree>
    <p:extLst>
      <p:ext uri="{BB962C8B-B14F-4D97-AF65-F5344CB8AC3E}">
        <p14:creationId xmlns:p14="http://schemas.microsoft.com/office/powerpoint/2010/main" val="2534592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545841" y="1996131"/>
            <a:ext cx="8831424" cy="3343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ลูกา 8:11-15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15 แต่เมล็ดที่ตกบนดินดีนั้น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คือผู้ที่จิตใจดีงามสูงส่ง  ผู้ได้ยิน</a:t>
            </a:r>
          </a:p>
          <a:p>
            <a:pPr lvl="0">
              <a:lnSpc>
                <a:spcPct val="8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พระวจนะแล้วรับไว้  และเกิดผลด้วย</a:t>
            </a:r>
          </a:p>
        </p:txBody>
      </p:sp>
    </p:spTree>
    <p:extLst>
      <p:ext uri="{BB962C8B-B14F-4D97-AF65-F5344CB8AC3E}">
        <p14:creationId xmlns:p14="http://schemas.microsoft.com/office/powerpoint/2010/main" val="2201508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807098" y="1380308"/>
            <a:ext cx="7310535" cy="4618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1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โตร 2:2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จงกระหายหาน้ำนมฝ่ายวิญญาณอันบริสุทธิ์ เหมือนทารกแรกเกิด เพื่อสิ่งนี้จะช่วยท่านให้เติบโตขึ้นในความรอดของท่าน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230775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03245" y="2479582"/>
            <a:ext cx="85375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2.3  ใช้ออกมา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ฟีลิป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ปี 4:9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83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639146" y="1538928"/>
            <a:ext cx="8066313" cy="4618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 err="1">
                <a:latin typeface="Arial" panose="020B0604020202020204" pitchFamily="34" charset="0"/>
                <a:cs typeface="+mj-cs"/>
              </a:rPr>
              <a:t>ฟีลิป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ปี 4:9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ทุกสิ่งที่ท่านได้เรียนรู้ ได้รับ ได้ยิน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จากข้าพเจ้า หรือได้เห็นจากข้าพเจ้า  จงนำไปปฏิบัติ และพระเจ้า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แห่งสันติสุขจะสถิตกับท่าน</a:t>
            </a:r>
          </a:p>
        </p:txBody>
      </p:sp>
    </p:spTree>
    <p:extLst>
      <p:ext uri="{BB962C8B-B14F-4D97-AF65-F5344CB8AC3E}">
        <p14:creationId xmlns:p14="http://schemas.microsoft.com/office/powerpoint/2010/main" val="1693574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03245" y="2619541"/>
            <a:ext cx="85375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ก.  การพูดเหมือนพระวจนะ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มาระโก 11:23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894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426875" y="1408300"/>
            <a:ext cx="8819761" cy="4618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มาระโก 11:23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เราบอกความจริงแก่ท่านว่า หากผู้ใด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สั่งภูเขาลูกนี้ว่า ‘จงทิ้งตัวลงทะเลไป’ และใจไม่สงสัยเลย แต่เชื่อว่าจะเป็นไปตามที่เขาพูดก็จะเป็นจริงตามนั้น</a:t>
            </a:r>
          </a:p>
        </p:txBody>
      </p:sp>
    </p:spTree>
    <p:extLst>
      <p:ext uri="{BB962C8B-B14F-4D97-AF65-F5344CB8AC3E}">
        <p14:creationId xmlns:p14="http://schemas.microsoft.com/office/powerpoint/2010/main" val="331497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813684" y="1882423"/>
            <a:ext cx="7516631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1.1   เราไว้วางใจพระวจนะได้ 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ยอห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์น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1:1,  2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ทิ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โม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ธี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3:16-17,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2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โตร1:19, 21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24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03245" y="2619541"/>
            <a:ext cx="85375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ข.  การปฏิบัติตามพระวจนะ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ยากอบ 1:22 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910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464198" y="1800186"/>
            <a:ext cx="8819761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ยากอบ 1:22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อย่าเพียงแต่ฟังพระวจนะ ซึ่งเป็นการหลอกตัวเอง  แต่จงปฏิบัติตาม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พระวจนะนั้น</a:t>
            </a:r>
          </a:p>
        </p:txBody>
      </p:sp>
    </p:spTree>
    <p:extLst>
      <p:ext uri="{BB962C8B-B14F-4D97-AF65-F5344CB8AC3E}">
        <p14:creationId xmlns:p14="http://schemas.microsoft.com/office/powerpoint/2010/main" val="3985952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03245" y="1770454"/>
            <a:ext cx="85375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3.	ผลประโยชน์ของการดำเนินชีวิตด้วยพระวจนะ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3.1	เรากำลังสร้างชีวิตที่มั่นคง 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มั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ทธิว 7:24-27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79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464198" y="1800186"/>
            <a:ext cx="8819761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 err="1">
                <a:latin typeface="Arial" panose="020B0604020202020204" pitchFamily="34" charset="0"/>
                <a:cs typeface="+mj-cs"/>
              </a:rPr>
              <a:t>มั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ทธิว 7:24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“ฉะนั้นทุกคนที่ได้ยินคำเหล่านี้ของเรา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และนำไปปฏิบัติก็เป็นเหมือนคนฉลาดที่สร้างบ้านของตนบนศิลา</a:t>
            </a:r>
          </a:p>
        </p:txBody>
      </p:sp>
    </p:spTree>
    <p:extLst>
      <p:ext uri="{BB962C8B-B14F-4D97-AF65-F5344CB8AC3E}">
        <p14:creationId xmlns:p14="http://schemas.microsoft.com/office/powerpoint/2010/main" val="14889750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594827" y="1408300"/>
            <a:ext cx="8819761" cy="4618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 err="1">
                <a:latin typeface="Arial" panose="020B0604020202020204" pitchFamily="34" charset="0"/>
                <a:cs typeface="+mj-cs"/>
              </a:rPr>
              <a:t>มั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ทธิว 7:25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ถึงฝนตก กระแสน้ำท่วมท้นขึ้นมา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และลมพัดกระหน่ำบ้านนั้น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แต่บ้านก็ไม่ได้พังลง เพราะมีฐานราก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อยู่บนศิลา</a:t>
            </a:r>
          </a:p>
        </p:txBody>
      </p:sp>
    </p:spTree>
    <p:extLst>
      <p:ext uri="{BB962C8B-B14F-4D97-AF65-F5344CB8AC3E}">
        <p14:creationId xmlns:p14="http://schemas.microsoft.com/office/powerpoint/2010/main" val="504131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199443" y="1800185"/>
            <a:ext cx="8819761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 err="1">
                <a:latin typeface="Arial" panose="020B0604020202020204" pitchFamily="34" charset="0"/>
                <a:cs typeface="+mj-cs"/>
              </a:rPr>
              <a:t>มั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ทธิว 7:26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ส่วนผู้ที่ได้ยินคำเหล่านี้ของเรา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แต่ไม่ได้นำไปปฏิบัติ ก็เป็นเหมือนคนโง่ที่สร้างบ้านของตนบนทราย</a:t>
            </a:r>
          </a:p>
        </p:txBody>
      </p:sp>
    </p:spTree>
    <p:extLst>
      <p:ext uri="{BB962C8B-B14F-4D97-AF65-F5344CB8AC3E}">
        <p14:creationId xmlns:p14="http://schemas.microsoft.com/office/powerpoint/2010/main" val="1474403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759280" y="1912152"/>
            <a:ext cx="8002165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 err="1">
                <a:latin typeface="Arial" panose="020B0604020202020204" pitchFamily="34" charset="0"/>
                <a:cs typeface="+mj-cs"/>
              </a:rPr>
              <a:t>มั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ทธิว 7:27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เมื่อฝนตก กระแสน้ำท่วมท้นขึ้นมา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และลมพัดกระหน่ำบ้านนั้น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บ้านก็พังทลายลง”</a:t>
            </a:r>
          </a:p>
        </p:txBody>
      </p:sp>
    </p:spTree>
    <p:extLst>
      <p:ext uri="{BB962C8B-B14F-4D97-AF65-F5344CB8AC3E}">
        <p14:creationId xmlns:p14="http://schemas.microsoft.com/office/powerpoint/2010/main" val="330691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03245" y="2488911"/>
            <a:ext cx="85375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3.2	เราจะเติบโตในฝ่ายวิญญาณ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เอ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เฟซัส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4:14-15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701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402965" y="969759"/>
            <a:ext cx="8573083" cy="551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เอ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เฟซัส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4:14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เมื่อนั้นเราจะไม่เป็นทารกอีกต่อไป 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ถูกกระแสซัดไปซัดมา  ถูกพัดไป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ทางโน้นทางนี้  โดยลมปากแห่งคำสอน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และโดยกลลวงอันฉ้อฉลแยบยล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ของมนุษย์</a:t>
            </a:r>
          </a:p>
        </p:txBody>
      </p:sp>
    </p:spTree>
    <p:extLst>
      <p:ext uri="{BB962C8B-B14F-4D97-AF65-F5344CB8AC3E}">
        <p14:creationId xmlns:p14="http://schemas.microsoft.com/office/powerpoint/2010/main" val="18875379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402965" y="1772191"/>
            <a:ext cx="8573083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เอ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เฟซัส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4:15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แต่โดยการพูดความจริงด้วยความรัก เราจะเติบโตขึ้นในทุกสิ่งสู่พระองค์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ผู้เป็นศีรษะคือพระคริสต์</a:t>
            </a:r>
          </a:p>
        </p:txBody>
      </p:sp>
    </p:spTree>
    <p:extLst>
      <p:ext uri="{BB962C8B-B14F-4D97-AF65-F5344CB8AC3E}">
        <p14:creationId xmlns:p14="http://schemas.microsoft.com/office/powerpoint/2010/main" val="399745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617739" y="1758496"/>
            <a:ext cx="8255671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ยอห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์น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1:1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ในปฐมกาลพระวาท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ะท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รงดำรงอยู่และพระวาท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ะท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รงอยู่กับพระเจ้า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และพระวาท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ะท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รงเป็นพระเจ้า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75873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03245" y="2479580"/>
            <a:ext cx="85375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3.3  เรามีอาวุธที่ต่อต้านมาร</a:t>
            </a:r>
          </a:p>
          <a:p>
            <a:pPr lvl="0" algn="ctr"/>
            <a:r>
              <a:rPr lang="th-TH" sz="6500" b="1" dirty="0">
                <a:latin typeface="Arial" panose="020B0604020202020204" pitchFamily="34" charset="0"/>
                <a:cs typeface="+mj-cs"/>
              </a:rPr>
              <a:t>- เอ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เฟซัส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6:12,17, 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มั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ทธิว 4:4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65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272335" y="1035075"/>
            <a:ext cx="8666390" cy="551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เอ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เฟซัส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6:12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เพราะเราไม่ได้ต่อสู้กับเนื้อหนัง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และเลือด  แต่ต่อสู้กับเหล่าเทพผู้ครอง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เทพผู้ทรงอำนาจ เทพผู้ทรงเดชานุภาพ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ของโลกอันมืดมนนี้  และต่อสู้กับ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เหล่าวิญญาณชั่วในย่านฟ้าอากาศ</a:t>
            </a:r>
          </a:p>
        </p:txBody>
      </p:sp>
    </p:spTree>
    <p:extLst>
      <p:ext uri="{BB962C8B-B14F-4D97-AF65-F5344CB8AC3E}">
        <p14:creationId xmlns:p14="http://schemas.microsoft.com/office/powerpoint/2010/main" val="25998712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803306" y="1828177"/>
            <a:ext cx="7537387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เอ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เฟซัส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6:17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จงสวมหมวกเกราะแห่งความรอด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และถือดาบแห่งพระวิญญาณ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คือพระวจนะของพระเจ้า</a:t>
            </a:r>
          </a:p>
        </p:txBody>
      </p:sp>
    </p:spTree>
    <p:extLst>
      <p:ext uri="{BB962C8B-B14F-4D97-AF65-F5344CB8AC3E}">
        <p14:creationId xmlns:p14="http://schemas.microsoft.com/office/powerpoint/2010/main" val="4193307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335898" y="1492277"/>
            <a:ext cx="8640147" cy="4618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 err="1">
                <a:latin typeface="Arial" panose="020B0604020202020204" pitchFamily="34" charset="0"/>
                <a:cs typeface="+mj-cs"/>
              </a:rPr>
              <a:t>มั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ทธิว 4:4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พระเยซูตรัสตอบว่า “มีคำเขียนไว้ว่า ‘มนุษย์ไม่อาจดำรงชีวิตด้วยอาหารเพียงอย่างเดียว  แต่ดำรงชีวิตด้วย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ทุกถ้อยคำจากพระโอษฐ์ของพระเจ้า’”</a:t>
            </a:r>
          </a:p>
        </p:txBody>
      </p:sp>
    </p:spTree>
    <p:extLst>
      <p:ext uri="{BB962C8B-B14F-4D97-AF65-F5344CB8AC3E}">
        <p14:creationId xmlns:p14="http://schemas.microsoft.com/office/powerpoint/2010/main" val="27953792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รูปภาพประกอบด้วย ข้อควา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7EAB6894-B6BB-60D0-2A5A-121714322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68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552425" y="1012048"/>
            <a:ext cx="8255671" cy="551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2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ทิ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โม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ธี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3:16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พระคัมภีร์ทุกตอนได้รับการดลใจจากพระเจ้า และเป็นประโยชน์ในการสั่งสอน  การว่ากล่าวตักเตือน 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การแก้ไขข้อบกพร่อง และการฝึกฝนในความชอบธรรม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449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767029" y="2318539"/>
            <a:ext cx="8255671" cy="281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2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ทิ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โม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ธี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 3:17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เพื่อเตรียมคนของพระเจ้า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ให้พรักพร้อมสำหรับการดีทุกอย่าง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468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1022663" y="1448539"/>
            <a:ext cx="7514847" cy="4618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2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โตร 1:19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ดังนั้นพวกเราจึงมั่นใจในถ้อยคำ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ของผู้เผยพระวจนะมากยิ่งขึ้น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จะเป็นการดีถ้าพวกท่านเอาใจใส่ถ้อยคำเหล่านี้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383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966679" y="1907991"/>
            <a:ext cx="8255671" cy="371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...ซึ่งเป็นเหมือนแสงสว่าง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ส่องในที่มืดจนกว่าจะถึงรุ่งเช้า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และดาวแห่งรุ่งอรุณจะปรากฏขึ้น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ในใจท่าน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143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3D74421-A22D-169A-32AB-82144A15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DBF3BBDA-6CB2-397D-B55D-01E251E14564}"/>
              </a:ext>
            </a:extLst>
          </p:cNvPr>
          <p:cNvSpPr txBox="1"/>
          <p:nvPr/>
        </p:nvSpPr>
        <p:spPr>
          <a:xfrm>
            <a:off x="233265" y="1075313"/>
            <a:ext cx="8910735" cy="551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2 </a:t>
            </a:r>
            <a:r>
              <a:rPr lang="th-TH" sz="6500" b="1" dirty="0" err="1">
                <a:latin typeface="Arial" panose="020B0604020202020204" pitchFamily="34" charset="0"/>
                <a:cs typeface="+mj-cs"/>
              </a:rPr>
              <a:t>เป</a:t>
            </a:r>
            <a:r>
              <a:rPr lang="th-TH" sz="6500" b="1" dirty="0">
                <a:latin typeface="Arial" panose="020B0604020202020204" pitchFamily="34" charset="0"/>
                <a:cs typeface="+mj-cs"/>
              </a:rPr>
              <a:t>โตร 1:21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เพราะคำของผู้เผยพระวจนะนั้น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ไม่เคยเกิดจากเจตจำนงของมนุษย์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แต่มนุษย์กล่าวถ้อยคำซึ่งมาจากพระเจ้า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ตามที่พระวิญญาณบริสุทธิ์</a:t>
            </a:r>
          </a:p>
          <a:p>
            <a:pPr lvl="0">
              <a:lnSpc>
                <a:spcPct val="90000"/>
              </a:lnSpc>
            </a:pPr>
            <a:r>
              <a:rPr lang="th-TH" sz="6500" b="1" dirty="0">
                <a:latin typeface="Arial" panose="020B0604020202020204" pitchFamily="34" charset="0"/>
                <a:cs typeface="+mj-cs"/>
              </a:rPr>
              <a:t>ทรงดลใจเขา</a:t>
            </a:r>
            <a:endParaRPr lang="en-US" sz="4500" b="1" dirty="0"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727584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1134</Words>
  <Application>Microsoft Office PowerPoint</Application>
  <PresentationFormat>นำเสนอทางหน้าจอ (4:3)</PresentationFormat>
  <Paragraphs>151</Paragraphs>
  <Slides>44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พัทราพิตร ฤกษ์ดิกุล</dc:creator>
  <cp:lastModifiedBy>พัทราพิตร ฤกษ์ดิกุล</cp:lastModifiedBy>
  <cp:revision>4</cp:revision>
  <dcterms:created xsi:type="dcterms:W3CDTF">2022-07-21T07:42:42Z</dcterms:created>
  <dcterms:modified xsi:type="dcterms:W3CDTF">2022-07-21T10:11:44Z</dcterms:modified>
</cp:coreProperties>
</file>