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87" r:id="rId4"/>
    <p:sldId id="288" r:id="rId5"/>
    <p:sldId id="289" r:id="rId6"/>
    <p:sldId id="301" r:id="rId7"/>
    <p:sldId id="290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292" r:id="rId20"/>
    <p:sldId id="313" r:id="rId21"/>
    <p:sldId id="314" r:id="rId22"/>
    <p:sldId id="315" r:id="rId23"/>
    <p:sldId id="28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1F0F"/>
    <a:srgbClr val="422C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5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อิสริยพร จรจำรัส" userId="95ac730cfe5abaa1" providerId="LiveId" clId="{730BAE65-5E75-44E3-994C-B9FFB4515F5D}"/>
    <pc:docChg chg="undo custSel addSld delSld modSld sldOrd">
      <pc:chgData name="อิสริยพร จรจำรัส" userId="95ac730cfe5abaa1" providerId="LiveId" clId="{730BAE65-5E75-44E3-994C-B9FFB4515F5D}" dt="2022-09-29T04:41:31.915" v="59" actId="1076"/>
      <pc:docMkLst>
        <pc:docMk/>
      </pc:docMkLst>
      <pc:sldChg chg="addSp delSp modSp add del mod setBg">
        <pc:chgData name="อิสริยพร จรจำรัส" userId="95ac730cfe5abaa1" providerId="LiveId" clId="{730BAE65-5E75-44E3-994C-B9FFB4515F5D}" dt="2022-09-29T04:37:28.651" v="45" actId="47"/>
        <pc:sldMkLst>
          <pc:docMk/>
          <pc:sldMk cId="3180068147" sldId="256"/>
        </pc:sldMkLst>
        <pc:picChg chg="add del mod">
          <ac:chgData name="อิสริยพร จรจำรัส" userId="95ac730cfe5abaa1" providerId="LiveId" clId="{730BAE65-5E75-44E3-994C-B9FFB4515F5D}" dt="2022-09-29T04:35:43.738" v="4" actId="478"/>
          <ac:picMkLst>
            <pc:docMk/>
            <pc:sldMk cId="3180068147" sldId="256"/>
            <ac:picMk id="3" creationId="{15FDB6DD-8E91-9A5B-DD8B-26464D5254BF}"/>
          </ac:picMkLst>
        </pc:picChg>
        <pc:picChg chg="del">
          <ac:chgData name="อิสริยพร จรจำรัส" userId="95ac730cfe5abaa1" providerId="LiveId" clId="{730BAE65-5E75-44E3-994C-B9FFB4515F5D}" dt="2022-09-29T04:35:30.493" v="1" actId="478"/>
          <ac:picMkLst>
            <pc:docMk/>
            <pc:sldMk cId="3180068147" sldId="256"/>
            <ac:picMk id="6" creationId="{3862D558-2090-4C36-02E9-E2384BA649D7}"/>
          </ac:picMkLst>
        </pc:picChg>
      </pc:sldChg>
      <pc:sldChg chg="del">
        <pc:chgData name="อิสริยพร จรจำรัส" userId="95ac730cfe5abaa1" providerId="LiveId" clId="{730BAE65-5E75-44E3-994C-B9FFB4515F5D}" dt="2022-09-29T04:36:48.761" v="13" actId="47"/>
        <pc:sldMkLst>
          <pc:docMk/>
          <pc:sldMk cId="857305636" sldId="257"/>
        </pc:sldMkLst>
      </pc:sldChg>
      <pc:sldChg chg="del">
        <pc:chgData name="อิสริยพร จรจำรัส" userId="95ac730cfe5abaa1" providerId="LiveId" clId="{730BAE65-5E75-44E3-994C-B9FFB4515F5D}" dt="2022-09-29T04:37:21.130" v="42" actId="47"/>
        <pc:sldMkLst>
          <pc:docMk/>
          <pc:sldMk cId="3521947544" sldId="259"/>
        </pc:sldMkLst>
      </pc:sldChg>
      <pc:sldChg chg="delSp modSp mod">
        <pc:chgData name="อิสริยพร จรจำรัส" userId="95ac730cfe5abaa1" providerId="LiveId" clId="{730BAE65-5E75-44E3-994C-B9FFB4515F5D}" dt="2022-09-29T04:41:31.915" v="59" actId="1076"/>
        <pc:sldMkLst>
          <pc:docMk/>
          <pc:sldMk cId="3993679192" sldId="285"/>
        </pc:sldMkLst>
        <pc:picChg chg="del">
          <ac:chgData name="อิสริยพร จรจำรัส" userId="95ac730cfe5abaa1" providerId="LiveId" clId="{730BAE65-5E75-44E3-994C-B9FFB4515F5D}" dt="2022-09-29T04:37:47.228" v="49"/>
          <ac:picMkLst>
            <pc:docMk/>
            <pc:sldMk cId="3993679192" sldId="285"/>
            <ac:picMk id="2" creationId="{3D4BF854-DC64-3647-73D0-565231DA1EBE}"/>
          </ac:picMkLst>
        </pc:picChg>
        <pc:picChg chg="mod">
          <ac:chgData name="อิสริยพร จรจำรัส" userId="95ac730cfe5abaa1" providerId="LiveId" clId="{730BAE65-5E75-44E3-994C-B9FFB4515F5D}" dt="2022-09-29T04:41:31.915" v="59" actId="1076"/>
          <ac:picMkLst>
            <pc:docMk/>
            <pc:sldMk cId="3993679192" sldId="285"/>
            <ac:picMk id="8" creationId="{072F4F63-07B9-1600-2D52-D3FBB440402F}"/>
          </ac:picMkLst>
        </pc:picChg>
      </pc:sldChg>
      <pc:sldChg chg="add del setBg">
        <pc:chgData name="อิสริยพร จรจำรัส" userId="95ac730cfe5abaa1" providerId="LiveId" clId="{730BAE65-5E75-44E3-994C-B9FFB4515F5D}" dt="2022-09-29T04:37:36.390" v="48" actId="47"/>
        <pc:sldMkLst>
          <pc:docMk/>
          <pc:sldMk cId="1576885204" sldId="286"/>
        </pc:sldMkLst>
      </pc:sldChg>
      <pc:sldChg chg="add del setBg">
        <pc:chgData name="อิสริยพร จรจำรัส" userId="95ac730cfe5abaa1" providerId="LiveId" clId="{730BAE65-5E75-44E3-994C-B9FFB4515F5D}" dt="2022-09-29T04:37:30.500" v="46" actId="47"/>
        <pc:sldMkLst>
          <pc:docMk/>
          <pc:sldMk cId="1953877655" sldId="286"/>
        </pc:sldMkLst>
      </pc:sldChg>
      <pc:sldChg chg="addSp modSp add mod ord setBg">
        <pc:chgData name="อิสริยพร จรจำรัส" userId="95ac730cfe5abaa1" providerId="LiveId" clId="{730BAE65-5E75-44E3-994C-B9FFB4515F5D}" dt="2022-09-29T04:38:14.415" v="55" actId="14100"/>
        <pc:sldMkLst>
          <pc:docMk/>
          <pc:sldMk cId="3648812508" sldId="286"/>
        </pc:sldMkLst>
        <pc:picChg chg="add mod">
          <ac:chgData name="อิสริยพร จรจำรัส" userId="95ac730cfe5abaa1" providerId="LiveId" clId="{730BAE65-5E75-44E3-994C-B9FFB4515F5D}" dt="2022-09-29T04:38:14.415" v="55" actId="14100"/>
          <ac:picMkLst>
            <pc:docMk/>
            <pc:sldMk cId="3648812508" sldId="286"/>
            <ac:picMk id="3" creationId="{DD63FA43-D5A0-D54D-112B-685B7AE3A776}"/>
          </ac:picMkLst>
        </pc:picChg>
      </pc:sldChg>
      <pc:sldChg chg="del">
        <pc:chgData name="อิสริยพร จรจำรัส" userId="95ac730cfe5abaa1" providerId="LiveId" clId="{730BAE65-5E75-44E3-994C-B9FFB4515F5D}" dt="2022-09-29T04:36:47.881" v="12" actId="47"/>
        <pc:sldMkLst>
          <pc:docMk/>
          <pc:sldMk cId="3681453879" sldId="286"/>
        </pc:sldMkLst>
      </pc:sldChg>
      <pc:sldChg chg="del">
        <pc:chgData name="อิสริยพร จรจำรัส" userId="95ac730cfe5abaa1" providerId="LiveId" clId="{730BAE65-5E75-44E3-994C-B9FFB4515F5D}" dt="2022-09-29T04:36:49.650" v="14" actId="47"/>
        <pc:sldMkLst>
          <pc:docMk/>
          <pc:sldMk cId="2129438601" sldId="288"/>
        </pc:sldMkLst>
      </pc:sldChg>
      <pc:sldChg chg="del">
        <pc:chgData name="อิสริยพร จรจำรัส" userId="95ac730cfe5abaa1" providerId="LiveId" clId="{730BAE65-5E75-44E3-994C-B9FFB4515F5D}" dt="2022-09-29T04:36:50.575" v="15" actId="47"/>
        <pc:sldMkLst>
          <pc:docMk/>
          <pc:sldMk cId="3374206429" sldId="289"/>
        </pc:sldMkLst>
      </pc:sldChg>
      <pc:sldChg chg="del">
        <pc:chgData name="อิสริยพร จรจำรัส" userId="95ac730cfe5abaa1" providerId="LiveId" clId="{730BAE65-5E75-44E3-994C-B9FFB4515F5D}" dt="2022-09-29T04:36:51.572" v="16" actId="47"/>
        <pc:sldMkLst>
          <pc:docMk/>
          <pc:sldMk cId="3150015679" sldId="290"/>
        </pc:sldMkLst>
      </pc:sldChg>
      <pc:sldChg chg="del">
        <pc:chgData name="อิสริยพร จรจำรัส" userId="95ac730cfe5abaa1" providerId="LiveId" clId="{730BAE65-5E75-44E3-994C-B9FFB4515F5D}" dt="2022-09-29T04:36:52.579" v="17" actId="47"/>
        <pc:sldMkLst>
          <pc:docMk/>
          <pc:sldMk cId="3907183770" sldId="291"/>
        </pc:sldMkLst>
      </pc:sldChg>
      <pc:sldChg chg="del">
        <pc:chgData name="อิสริยพร จรจำรัส" userId="95ac730cfe5abaa1" providerId="LiveId" clId="{730BAE65-5E75-44E3-994C-B9FFB4515F5D}" dt="2022-09-29T04:36:54.405" v="18" actId="47"/>
        <pc:sldMkLst>
          <pc:docMk/>
          <pc:sldMk cId="1707749353" sldId="292"/>
        </pc:sldMkLst>
      </pc:sldChg>
      <pc:sldChg chg="del">
        <pc:chgData name="อิสริยพร จรจำรัส" userId="95ac730cfe5abaa1" providerId="LiveId" clId="{730BAE65-5E75-44E3-994C-B9FFB4515F5D}" dt="2022-09-29T04:36:57.045" v="20" actId="47"/>
        <pc:sldMkLst>
          <pc:docMk/>
          <pc:sldMk cId="1913099312" sldId="293"/>
        </pc:sldMkLst>
      </pc:sldChg>
      <pc:sldChg chg="del">
        <pc:chgData name="อิสริยพร จรจำรัส" userId="95ac730cfe5abaa1" providerId="LiveId" clId="{730BAE65-5E75-44E3-994C-B9FFB4515F5D}" dt="2022-09-29T04:36:55.673" v="19" actId="47"/>
        <pc:sldMkLst>
          <pc:docMk/>
          <pc:sldMk cId="3968743731" sldId="294"/>
        </pc:sldMkLst>
      </pc:sldChg>
      <pc:sldChg chg="del">
        <pc:chgData name="อิสริยพร จรจำรัส" userId="95ac730cfe5abaa1" providerId="LiveId" clId="{730BAE65-5E75-44E3-994C-B9FFB4515F5D}" dt="2022-09-29T04:36:58.187" v="21" actId="47"/>
        <pc:sldMkLst>
          <pc:docMk/>
          <pc:sldMk cId="1447166177" sldId="295"/>
        </pc:sldMkLst>
      </pc:sldChg>
      <pc:sldChg chg="del">
        <pc:chgData name="อิสริยพร จรจำรัส" userId="95ac730cfe5abaa1" providerId="LiveId" clId="{730BAE65-5E75-44E3-994C-B9FFB4515F5D}" dt="2022-09-29T04:36:59.056" v="22" actId="47"/>
        <pc:sldMkLst>
          <pc:docMk/>
          <pc:sldMk cId="2421610354" sldId="296"/>
        </pc:sldMkLst>
      </pc:sldChg>
      <pc:sldChg chg="del">
        <pc:chgData name="อิสริยพร จรจำรัส" userId="95ac730cfe5abaa1" providerId="LiveId" clId="{730BAE65-5E75-44E3-994C-B9FFB4515F5D}" dt="2022-09-29T04:36:59.855" v="23" actId="47"/>
        <pc:sldMkLst>
          <pc:docMk/>
          <pc:sldMk cId="595879452" sldId="297"/>
        </pc:sldMkLst>
      </pc:sldChg>
      <pc:sldChg chg="del">
        <pc:chgData name="อิสริยพร จรจำรัส" userId="95ac730cfe5abaa1" providerId="LiveId" clId="{730BAE65-5E75-44E3-994C-B9FFB4515F5D}" dt="2022-09-29T04:37:00.741" v="24" actId="47"/>
        <pc:sldMkLst>
          <pc:docMk/>
          <pc:sldMk cId="2749451206" sldId="298"/>
        </pc:sldMkLst>
      </pc:sldChg>
      <pc:sldChg chg="del">
        <pc:chgData name="อิสริยพร จรจำรัส" userId="95ac730cfe5abaa1" providerId="LiveId" clId="{730BAE65-5E75-44E3-994C-B9FFB4515F5D}" dt="2022-09-29T04:37:01.653" v="25" actId="47"/>
        <pc:sldMkLst>
          <pc:docMk/>
          <pc:sldMk cId="3068440309" sldId="299"/>
        </pc:sldMkLst>
      </pc:sldChg>
      <pc:sldChg chg="del">
        <pc:chgData name="อิสริยพร จรจำรัส" userId="95ac730cfe5abaa1" providerId="LiveId" clId="{730BAE65-5E75-44E3-994C-B9FFB4515F5D}" dt="2022-09-29T04:37:02.605" v="26" actId="47"/>
        <pc:sldMkLst>
          <pc:docMk/>
          <pc:sldMk cId="2573832115" sldId="300"/>
        </pc:sldMkLst>
      </pc:sldChg>
      <pc:sldChg chg="del">
        <pc:chgData name="อิสริยพร จรจำรัส" userId="95ac730cfe5abaa1" providerId="LiveId" clId="{730BAE65-5E75-44E3-994C-B9FFB4515F5D}" dt="2022-09-29T04:37:03.473" v="27" actId="47"/>
        <pc:sldMkLst>
          <pc:docMk/>
          <pc:sldMk cId="140134937" sldId="301"/>
        </pc:sldMkLst>
      </pc:sldChg>
      <pc:sldChg chg="del">
        <pc:chgData name="อิสริยพร จรจำรัส" userId="95ac730cfe5abaa1" providerId="LiveId" clId="{730BAE65-5E75-44E3-994C-B9FFB4515F5D}" dt="2022-09-29T04:37:04.480" v="28" actId="47"/>
        <pc:sldMkLst>
          <pc:docMk/>
          <pc:sldMk cId="1484879583" sldId="302"/>
        </pc:sldMkLst>
      </pc:sldChg>
      <pc:sldChg chg="del">
        <pc:chgData name="อิสริยพร จรจำรัส" userId="95ac730cfe5abaa1" providerId="LiveId" clId="{730BAE65-5E75-44E3-994C-B9FFB4515F5D}" dt="2022-09-29T04:37:05.501" v="29" actId="47"/>
        <pc:sldMkLst>
          <pc:docMk/>
          <pc:sldMk cId="4016577763" sldId="303"/>
        </pc:sldMkLst>
      </pc:sldChg>
      <pc:sldChg chg="del">
        <pc:chgData name="อิสริยพร จรจำรัส" userId="95ac730cfe5abaa1" providerId="LiveId" clId="{730BAE65-5E75-44E3-994C-B9FFB4515F5D}" dt="2022-09-29T04:37:06.429" v="30" actId="47"/>
        <pc:sldMkLst>
          <pc:docMk/>
          <pc:sldMk cId="233489964" sldId="304"/>
        </pc:sldMkLst>
      </pc:sldChg>
      <pc:sldChg chg="del">
        <pc:chgData name="อิสริยพร จรจำรัส" userId="95ac730cfe5abaa1" providerId="LiveId" clId="{730BAE65-5E75-44E3-994C-B9FFB4515F5D}" dt="2022-09-29T04:37:07.410" v="31" actId="47"/>
        <pc:sldMkLst>
          <pc:docMk/>
          <pc:sldMk cId="3055292394" sldId="305"/>
        </pc:sldMkLst>
      </pc:sldChg>
      <pc:sldChg chg="del">
        <pc:chgData name="อิสริยพร จรจำรัส" userId="95ac730cfe5abaa1" providerId="LiveId" clId="{730BAE65-5E75-44E3-994C-B9FFB4515F5D}" dt="2022-09-29T04:37:09.502" v="32" actId="47"/>
        <pc:sldMkLst>
          <pc:docMk/>
          <pc:sldMk cId="240044590" sldId="306"/>
        </pc:sldMkLst>
      </pc:sldChg>
      <pc:sldChg chg="del">
        <pc:chgData name="อิสริยพร จรจำรัส" userId="95ac730cfe5abaa1" providerId="LiveId" clId="{730BAE65-5E75-44E3-994C-B9FFB4515F5D}" dt="2022-09-29T04:37:10.312" v="33" actId="47"/>
        <pc:sldMkLst>
          <pc:docMk/>
          <pc:sldMk cId="317633875" sldId="307"/>
        </pc:sldMkLst>
      </pc:sldChg>
      <pc:sldChg chg="del">
        <pc:chgData name="อิสริยพร จรจำรัส" userId="95ac730cfe5abaa1" providerId="LiveId" clId="{730BAE65-5E75-44E3-994C-B9FFB4515F5D}" dt="2022-09-29T04:37:11.124" v="34" actId="47"/>
        <pc:sldMkLst>
          <pc:docMk/>
          <pc:sldMk cId="2434039970" sldId="308"/>
        </pc:sldMkLst>
      </pc:sldChg>
      <pc:sldChg chg="del">
        <pc:chgData name="อิสริยพร จรจำรัส" userId="95ac730cfe5abaa1" providerId="LiveId" clId="{730BAE65-5E75-44E3-994C-B9FFB4515F5D}" dt="2022-09-29T04:37:12.050" v="35" actId="47"/>
        <pc:sldMkLst>
          <pc:docMk/>
          <pc:sldMk cId="2300234289" sldId="309"/>
        </pc:sldMkLst>
      </pc:sldChg>
      <pc:sldChg chg="del">
        <pc:chgData name="อิสริยพร จรจำรัส" userId="95ac730cfe5abaa1" providerId="LiveId" clId="{730BAE65-5E75-44E3-994C-B9FFB4515F5D}" dt="2022-09-29T04:37:14.212" v="37" actId="47"/>
        <pc:sldMkLst>
          <pc:docMk/>
          <pc:sldMk cId="1645861223" sldId="310"/>
        </pc:sldMkLst>
      </pc:sldChg>
      <pc:sldChg chg="del">
        <pc:chgData name="อิสริยพร จรจำรัส" userId="95ac730cfe5abaa1" providerId="LiveId" clId="{730BAE65-5E75-44E3-994C-B9FFB4515F5D}" dt="2022-09-29T04:37:13.147" v="36" actId="47"/>
        <pc:sldMkLst>
          <pc:docMk/>
          <pc:sldMk cId="307729994" sldId="311"/>
        </pc:sldMkLst>
      </pc:sldChg>
      <pc:sldChg chg="del">
        <pc:chgData name="อิสริยพร จรจำรัส" userId="95ac730cfe5abaa1" providerId="LiveId" clId="{730BAE65-5E75-44E3-994C-B9FFB4515F5D}" dt="2022-09-29T04:37:15.392" v="38" actId="47"/>
        <pc:sldMkLst>
          <pc:docMk/>
          <pc:sldMk cId="440832446" sldId="312"/>
        </pc:sldMkLst>
      </pc:sldChg>
      <pc:sldChg chg="del">
        <pc:chgData name="อิสริยพร จรจำรัส" userId="95ac730cfe5abaa1" providerId="LiveId" clId="{730BAE65-5E75-44E3-994C-B9FFB4515F5D}" dt="2022-09-29T04:37:16.216" v="39" actId="47"/>
        <pc:sldMkLst>
          <pc:docMk/>
          <pc:sldMk cId="3141190284" sldId="313"/>
        </pc:sldMkLst>
      </pc:sldChg>
      <pc:sldChg chg="del">
        <pc:chgData name="อิสริยพร จรจำรัส" userId="95ac730cfe5abaa1" providerId="LiveId" clId="{730BAE65-5E75-44E3-994C-B9FFB4515F5D}" dt="2022-09-29T04:37:17.054" v="40" actId="47"/>
        <pc:sldMkLst>
          <pc:docMk/>
          <pc:sldMk cId="2382530896" sldId="314"/>
        </pc:sldMkLst>
      </pc:sldChg>
      <pc:sldChg chg="del">
        <pc:chgData name="อิสริยพร จรจำรัส" userId="95ac730cfe5abaa1" providerId="LiveId" clId="{730BAE65-5E75-44E3-994C-B9FFB4515F5D}" dt="2022-09-29T04:37:17.896" v="41" actId="47"/>
        <pc:sldMkLst>
          <pc:docMk/>
          <pc:sldMk cId="545705736" sldId="31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FD11-FD11-4927-8906-F68859F8C73C}" type="datetimeFigureOut">
              <a:rPr lang="th-TH" smtClean="0"/>
              <a:t>29/09/65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96E-B96A-471E-8A85-0DE70EEA26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9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FD11-FD11-4927-8906-F68859F8C73C}" type="datetimeFigureOut">
              <a:rPr lang="th-TH" smtClean="0"/>
              <a:t>29/09/65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96E-B96A-471E-8A85-0DE70EEA26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136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FD11-FD11-4927-8906-F68859F8C73C}" type="datetimeFigureOut">
              <a:rPr lang="th-TH" smtClean="0"/>
              <a:t>29/09/65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96E-B96A-471E-8A85-0DE70EEA26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119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FD11-FD11-4927-8906-F68859F8C73C}" type="datetimeFigureOut">
              <a:rPr lang="th-TH" smtClean="0"/>
              <a:t>29/09/65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96E-B96A-471E-8A85-0DE70EEA26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996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FD11-FD11-4927-8906-F68859F8C73C}" type="datetimeFigureOut">
              <a:rPr lang="th-TH" smtClean="0"/>
              <a:t>29/09/65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96E-B96A-471E-8A85-0DE70EEA26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056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FD11-FD11-4927-8906-F68859F8C73C}" type="datetimeFigureOut">
              <a:rPr lang="th-TH" smtClean="0"/>
              <a:t>29/09/65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96E-B96A-471E-8A85-0DE70EEA26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009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FD11-FD11-4927-8906-F68859F8C73C}" type="datetimeFigureOut">
              <a:rPr lang="th-TH" smtClean="0"/>
              <a:t>29/09/65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96E-B96A-471E-8A85-0DE70EEA26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965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FD11-FD11-4927-8906-F68859F8C73C}" type="datetimeFigureOut">
              <a:rPr lang="th-TH" smtClean="0"/>
              <a:t>29/09/65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96E-B96A-471E-8A85-0DE70EEA26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649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FD11-FD11-4927-8906-F68859F8C73C}" type="datetimeFigureOut">
              <a:rPr lang="th-TH" smtClean="0"/>
              <a:t>29/09/65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96E-B96A-471E-8A85-0DE70EEA26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220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FD11-FD11-4927-8906-F68859F8C73C}" type="datetimeFigureOut">
              <a:rPr lang="th-TH" smtClean="0"/>
              <a:t>29/09/65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96E-B96A-471E-8A85-0DE70EEA26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970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FD11-FD11-4927-8906-F68859F8C73C}" type="datetimeFigureOut">
              <a:rPr lang="th-TH" smtClean="0"/>
              <a:t>29/09/65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96E-B96A-471E-8A85-0DE70EEA26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004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5FD11-FD11-4927-8906-F68859F8C73C}" type="datetimeFigureOut">
              <a:rPr lang="th-TH" smtClean="0"/>
              <a:t>29/09/65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96E-B96A-471E-8A85-0DE70EEA26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353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0068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22FE01-8CCA-7B68-D144-CB1B6DF6D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33E73C58-1486-A73B-447F-D05399AB84C9}"/>
              </a:ext>
            </a:extLst>
          </p:cNvPr>
          <p:cNvSpPr txBox="1"/>
          <p:nvPr/>
        </p:nvSpPr>
        <p:spPr>
          <a:xfrm>
            <a:off x="794810" y="875993"/>
            <a:ext cx="7554379" cy="5106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มัทธิว </a:t>
            </a:r>
            <a:r>
              <a:rPr lang="th-TH" sz="7200" b="1" dirty="0">
                <a:effectLst/>
                <a:ea typeface="Calibri" panose="020F0502020204030204" pitchFamily="34" charset="0"/>
                <a:cs typeface="+mj-cs"/>
              </a:rPr>
              <a:t>5</a:t>
            </a:r>
            <a:r>
              <a:rPr lang="en-US" sz="7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:</a:t>
            </a:r>
            <a:r>
              <a:rPr lang="th-TH" sz="7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15</a:t>
            </a:r>
          </a:p>
          <a:p>
            <a:pPr lvl="0" algn="thaiDist">
              <a:lnSpc>
                <a:spcPct val="90000"/>
              </a:lnSpc>
            </a:pPr>
            <a:r>
              <a:rPr lang="th-TH" sz="7200" b="1" i="0" dirty="0">
                <a:solidFill>
                  <a:srgbClr val="121212"/>
                </a:solidFill>
                <a:effectLst/>
                <a:latin typeface="ArialMT"/>
                <a:cs typeface="+mj-cs"/>
              </a:rPr>
              <a:t>เมื่อจุดตะเกียงแล้วไม่มีผู้ใดเอาถังครอบไว้ ย่อมตั้งไว้บนเชิงตะเกียงจะได้ส่องสว่างแก่ทุกคนที่อยู่ในบ้านนั้น</a:t>
            </a:r>
            <a:endParaRPr lang="th-TH" sz="7200" b="1" dirty="0">
              <a:solidFill>
                <a:srgbClr val="2F1F0F"/>
              </a:solidFill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5543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22FE01-8CCA-7B68-D144-CB1B6DF6D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33E73C58-1486-A73B-447F-D05399AB84C9}"/>
              </a:ext>
            </a:extLst>
          </p:cNvPr>
          <p:cNvSpPr txBox="1"/>
          <p:nvPr/>
        </p:nvSpPr>
        <p:spPr>
          <a:xfrm>
            <a:off x="794810" y="1873189"/>
            <a:ext cx="7554379" cy="311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มาระโก 4:18 </a:t>
            </a:r>
          </a:p>
          <a:p>
            <a:pPr lvl="0" algn="ctr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ส่วนพืชที่หว่านลงกลางหนามนั้นได้แก่คนที่ได้ยินพระวจนะ</a:t>
            </a:r>
            <a:endParaRPr lang="th-TH" sz="7200" b="1" dirty="0">
              <a:solidFill>
                <a:srgbClr val="2F1F0F"/>
              </a:solidFill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87335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22FE01-8CCA-7B68-D144-CB1B6DF6D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33E73C58-1486-A73B-447F-D05399AB84C9}"/>
              </a:ext>
            </a:extLst>
          </p:cNvPr>
          <p:cNvSpPr txBox="1"/>
          <p:nvPr/>
        </p:nvSpPr>
        <p:spPr>
          <a:xfrm>
            <a:off x="282810" y="875993"/>
            <a:ext cx="8578380" cy="5106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มาระโก 4:19</a:t>
            </a:r>
          </a:p>
          <a:p>
            <a:pPr lvl="0" algn="thaiDist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แล้วความกังวลของโลก และความลุ่มหลงในทรัพย์สมบัติ และความโลภในสิ่งต่างๆ ประดังเข้ามา และรัดพระวจนะนั้น จึงไม่เกิดผล</a:t>
            </a:r>
            <a:endParaRPr lang="th-TH" sz="7200" b="1" dirty="0">
              <a:solidFill>
                <a:srgbClr val="2F1F0F"/>
              </a:solidFill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37886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22FE01-8CCA-7B68-D144-CB1B6DF6D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33E73C58-1486-A73B-447F-D05399AB84C9}"/>
              </a:ext>
            </a:extLst>
          </p:cNvPr>
          <p:cNvSpPr txBox="1"/>
          <p:nvPr/>
        </p:nvSpPr>
        <p:spPr>
          <a:xfrm>
            <a:off x="282810" y="1374591"/>
            <a:ext cx="857838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สุภาษิต 28:13</a:t>
            </a:r>
          </a:p>
          <a:p>
            <a:pPr lvl="0" algn="ctr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ผู้ซ่อนการละเมิดของตนไว้จะไม่เจริญ แต่ผู้สารภาพและทิ้งมันจะได้ความกรุณา</a:t>
            </a:r>
            <a:endParaRPr lang="th-TH" sz="7200" b="1" dirty="0">
              <a:solidFill>
                <a:srgbClr val="2F1F0F"/>
              </a:solidFill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38547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22FE01-8CCA-7B68-D144-CB1B6DF6D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E39507D1-7A89-D11C-FB16-738DF8AD0924}"/>
              </a:ext>
            </a:extLst>
          </p:cNvPr>
          <p:cNvSpPr txBox="1"/>
          <p:nvPr/>
        </p:nvSpPr>
        <p:spPr>
          <a:xfrm>
            <a:off x="896142" y="1374591"/>
            <a:ext cx="7351716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2.3	ส่องสว่างแก่ทุกคนในบ้านและคนทั้งปวง </a:t>
            </a:r>
          </a:p>
          <a:p>
            <a:pPr lvl="0" algn="ctr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- มัทธิว 5:15, 1 ทิโมธี 3:4-5, มัทธิว 5:16</a:t>
            </a:r>
            <a:endParaRPr lang="th-TH" sz="7200" b="1" dirty="0">
              <a:solidFill>
                <a:srgbClr val="2F1F0F"/>
              </a:solidFill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14941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22FE01-8CCA-7B68-D144-CB1B6DF6D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33E73C58-1486-A73B-447F-D05399AB84C9}"/>
              </a:ext>
            </a:extLst>
          </p:cNvPr>
          <p:cNvSpPr txBox="1"/>
          <p:nvPr/>
        </p:nvSpPr>
        <p:spPr>
          <a:xfrm>
            <a:off x="794810" y="875993"/>
            <a:ext cx="7554379" cy="5106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มัทธิว </a:t>
            </a:r>
            <a:r>
              <a:rPr lang="th-TH" sz="7200" b="1" dirty="0">
                <a:effectLst/>
                <a:ea typeface="Calibri" panose="020F0502020204030204" pitchFamily="34" charset="0"/>
                <a:cs typeface="+mj-cs"/>
              </a:rPr>
              <a:t>5</a:t>
            </a:r>
            <a:r>
              <a:rPr lang="en-US" sz="7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:</a:t>
            </a:r>
            <a:r>
              <a:rPr lang="th-TH" sz="7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15</a:t>
            </a:r>
          </a:p>
          <a:p>
            <a:pPr lvl="0" algn="thaiDist">
              <a:lnSpc>
                <a:spcPct val="90000"/>
              </a:lnSpc>
            </a:pPr>
            <a:r>
              <a:rPr lang="th-TH" sz="7200" b="1" i="0" dirty="0">
                <a:solidFill>
                  <a:srgbClr val="121212"/>
                </a:solidFill>
                <a:effectLst/>
                <a:latin typeface="ArialMT"/>
                <a:cs typeface="+mj-cs"/>
              </a:rPr>
              <a:t>เมื่อจุดตะเกียงแล้วไม่มีผู้ใดเอาถังครอบไว้ ย่อมตั้งไว้บนเชิงตะเกียงจะได้ส่องสว่างแก่ทุกคนที่อยู่ในบ้านนั้น</a:t>
            </a:r>
            <a:endParaRPr lang="th-TH" sz="7200" b="1" dirty="0">
              <a:solidFill>
                <a:srgbClr val="2F1F0F"/>
              </a:solidFill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92959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22FE01-8CCA-7B68-D144-CB1B6DF6D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33E73C58-1486-A73B-447F-D05399AB84C9}"/>
              </a:ext>
            </a:extLst>
          </p:cNvPr>
          <p:cNvSpPr txBox="1"/>
          <p:nvPr/>
        </p:nvSpPr>
        <p:spPr>
          <a:xfrm>
            <a:off x="794810" y="875993"/>
            <a:ext cx="7554379" cy="5106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1 ทิโมธี 3:4</a:t>
            </a:r>
          </a:p>
          <a:p>
            <a:pPr lvl="0" algn="thaiDist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ปกครองครอบครัวของตนได้ดี อบรมบุตร ธิดา ให้มีความนอบน้อมด้วยความเคารพนับถือเป็นอย่างยิ่ง</a:t>
            </a:r>
          </a:p>
        </p:txBody>
      </p:sp>
    </p:spTree>
    <p:extLst>
      <p:ext uri="{BB962C8B-B14F-4D97-AF65-F5344CB8AC3E}">
        <p14:creationId xmlns:p14="http://schemas.microsoft.com/office/powerpoint/2010/main" val="858614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22FE01-8CCA-7B68-D144-CB1B6DF6D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33E73C58-1486-A73B-447F-D05399AB84C9}"/>
              </a:ext>
            </a:extLst>
          </p:cNvPr>
          <p:cNvSpPr txBox="1"/>
          <p:nvPr/>
        </p:nvSpPr>
        <p:spPr>
          <a:xfrm>
            <a:off x="483669" y="875993"/>
            <a:ext cx="8176662" cy="5106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1 ทิโมธี 3:5</a:t>
            </a:r>
          </a:p>
          <a:p>
            <a:pPr lvl="0" algn="ctr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เพราะถ้าชายคนไหนไม่รู้จักปกครองครอบครัวของตน คนนั้นจะดูแลคริสตจักรของพระเจ้าได้อย่างไร</a:t>
            </a:r>
          </a:p>
        </p:txBody>
      </p:sp>
    </p:spTree>
    <p:extLst>
      <p:ext uri="{BB962C8B-B14F-4D97-AF65-F5344CB8AC3E}">
        <p14:creationId xmlns:p14="http://schemas.microsoft.com/office/powerpoint/2010/main" val="1316991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22FE01-8CCA-7B68-D144-CB1B6DF6D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33E73C58-1486-A73B-447F-D05399AB84C9}"/>
              </a:ext>
            </a:extLst>
          </p:cNvPr>
          <p:cNvSpPr txBox="1"/>
          <p:nvPr/>
        </p:nvSpPr>
        <p:spPr>
          <a:xfrm>
            <a:off x="449163" y="377395"/>
            <a:ext cx="8245673" cy="610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มัทธิว </a:t>
            </a:r>
            <a:r>
              <a:rPr lang="th-TH" sz="7200" b="1" dirty="0">
                <a:effectLst/>
                <a:ea typeface="Calibri" panose="020F0502020204030204" pitchFamily="34" charset="0"/>
                <a:cs typeface="+mj-cs"/>
              </a:rPr>
              <a:t>5</a:t>
            </a:r>
            <a:r>
              <a:rPr lang="en-US" sz="7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:</a:t>
            </a:r>
            <a:r>
              <a:rPr lang="th-TH" sz="7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16</a:t>
            </a:r>
          </a:p>
          <a:p>
            <a:pPr lvl="0" algn="thaiDist">
              <a:lnSpc>
                <a:spcPct val="90000"/>
              </a:lnSpc>
            </a:pPr>
            <a:r>
              <a:rPr lang="th-TH" sz="7200" b="1" i="0" dirty="0">
                <a:solidFill>
                  <a:srgbClr val="121212"/>
                </a:solidFill>
                <a:effectLst/>
                <a:latin typeface="ArialMT"/>
                <a:cs typeface="+mj-cs"/>
              </a:rPr>
              <a:t>ทำนองเดียวกันพวกท่านจงส่องสว่างแก่คนทั้งปวง เพื่อว่าเมื่อเขาทั้งหลายได้เห็นความดีที่ท่านทำพวกเขาจะได้สรรเสริญพระบิดาของท่านผู้สถิตในสวรรค์</a:t>
            </a:r>
            <a:endParaRPr lang="th-TH" sz="7200" b="1" dirty="0">
              <a:solidFill>
                <a:srgbClr val="2F1F0F"/>
              </a:solidFill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71338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22FE01-8CCA-7B68-D144-CB1B6DF6D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E39507D1-7A89-D11C-FB16-738DF8AD0924}"/>
              </a:ext>
            </a:extLst>
          </p:cNvPr>
          <p:cNvSpPr txBox="1"/>
          <p:nvPr/>
        </p:nvSpPr>
        <p:spPr>
          <a:xfrm>
            <a:off x="638945" y="1873189"/>
            <a:ext cx="7866110" cy="311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3. ความสว่างของท่านทำให้คนทั้งปวงสรรเสริญพระเจ้า </a:t>
            </a:r>
          </a:p>
          <a:p>
            <a:pPr lvl="0" algn="ctr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- มัทธิว 5:16, มัทธิว 4:16-17</a:t>
            </a:r>
            <a:endParaRPr lang="th-TH" sz="7200" b="1" dirty="0">
              <a:solidFill>
                <a:srgbClr val="2F1F0F"/>
              </a:solidFill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3080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7C42D33-011C-1364-96B6-8CD36726B4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5">
            <a:extLst>
              <a:ext uri="{FF2B5EF4-FFF2-40B4-BE49-F238E27FC236}">
                <a16:creationId xmlns:a16="http://schemas.microsoft.com/office/drawing/2014/main" id="{40CD018A-9AEE-4187-6C72-7BDF08E278D3}"/>
              </a:ext>
            </a:extLst>
          </p:cNvPr>
          <p:cNvSpPr txBox="1"/>
          <p:nvPr/>
        </p:nvSpPr>
        <p:spPr>
          <a:xfrm>
            <a:off x="794809" y="2352541"/>
            <a:ext cx="7554379" cy="311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thaiDist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มัทธิว </a:t>
            </a:r>
            <a:r>
              <a:rPr lang="th-TH" sz="7200" b="1" dirty="0">
                <a:effectLst/>
                <a:ea typeface="Calibri" panose="020F0502020204030204" pitchFamily="34" charset="0"/>
                <a:cs typeface="+mj-cs"/>
              </a:rPr>
              <a:t>5</a:t>
            </a:r>
            <a:r>
              <a:rPr lang="en-US" sz="7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:</a:t>
            </a:r>
            <a:r>
              <a:rPr lang="th-TH" sz="7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14</a:t>
            </a:r>
            <a:r>
              <a:rPr lang="th-TH" sz="7200" b="1" dirty="0">
                <a:solidFill>
                  <a:srgbClr val="538135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 </a:t>
            </a:r>
            <a:r>
              <a:rPr lang="th-TH" sz="7200" b="1" i="0" dirty="0">
                <a:solidFill>
                  <a:srgbClr val="121212"/>
                </a:solidFill>
                <a:effectLst/>
                <a:latin typeface="ArialMT"/>
                <a:cs typeface="+mj-cs"/>
              </a:rPr>
              <a:t>ท่านทั้งหลายเป็นความสว่างของโลก นครซึ่งอยู่บนภูเขาจะถูกปิดบังไว้ไม่ได้</a:t>
            </a:r>
            <a:endParaRPr lang="th-TH" sz="7200" b="1" dirty="0">
              <a:solidFill>
                <a:srgbClr val="2F1F0F"/>
              </a:solidFill>
              <a:latin typeface="Arial" panose="020B0604020202020204" pitchFamily="34" charset="0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A50C4-0177-6559-D986-1E9F9BE4C22B}"/>
              </a:ext>
            </a:extLst>
          </p:cNvPr>
          <p:cNvSpPr txBox="1"/>
          <p:nvPr/>
        </p:nvSpPr>
        <p:spPr>
          <a:xfrm>
            <a:off x="794809" y="780149"/>
            <a:ext cx="4268898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76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มัทธิว </a:t>
            </a:r>
            <a:r>
              <a:rPr lang="th-TH" sz="7600" b="1" dirty="0">
                <a:effectLst/>
                <a:ea typeface="Calibri" panose="020F0502020204030204" pitchFamily="34" charset="0"/>
                <a:cs typeface="+mj-cs"/>
              </a:rPr>
              <a:t>5 </a:t>
            </a:r>
            <a:r>
              <a:rPr lang="en-US" sz="76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:</a:t>
            </a:r>
            <a:r>
              <a:rPr lang="th-TH" sz="76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14 -16</a:t>
            </a:r>
            <a:r>
              <a:rPr lang="th-TH" sz="7600" b="1" dirty="0">
                <a:solidFill>
                  <a:srgbClr val="538135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 </a:t>
            </a:r>
            <a:endParaRPr lang="en-US" sz="76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93679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22FE01-8CCA-7B68-D144-CB1B6DF6D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33E73C58-1486-A73B-447F-D05399AB84C9}"/>
              </a:ext>
            </a:extLst>
          </p:cNvPr>
          <p:cNvSpPr txBox="1"/>
          <p:nvPr/>
        </p:nvSpPr>
        <p:spPr>
          <a:xfrm>
            <a:off x="449163" y="377395"/>
            <a:ext cx="8245673" cy="610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มัทธิว </a:t>
            </a:r>
            <a:r>
              <a:rPr lang="th-TH" sz="7200" b="1" dirty="0">
                <a:effectLst/>
                <a:ea typeface="Calibri" panose="020F0502020204030204" pitchFamily="34" charset="0"/>
                <a:cs typeface="+mj-cs"/>
              </a:rPr>
              <a:t>5</a:t>
            </a:r>
            <a:r>
              <a:rPr lang="en-US" sz="7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:</a:t>
            </a:r>
            <a:r>
              <a:rPr lang="th-TH" sz="7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16</a:t>
            </a:r>
          </a:p>
          <a:p>
            <a:pPr lvl="0" algn="thaiDist">
              <a:lnSpc>
                <a:spcPct val="90000"/>
              </a:lnSpc>
            </a:pPr>
            <a:r>
              <a:rPr lang="th-TH" sz="7200" b="1" i="0" dirty="0">
                <a:solidFill>
                  <a:srgbClr val="121212"/>
                </a:solidFill>
                <a:effectLst/>
                <a:latin typeface="ArialMT"/>
                <a:cs typeface="+mj-cs"/>
              </a:rPr>
              <a:t>ทำนองเดียวกันพวกท่านจงส่องสว่างแก่คนทั้งปวง เพื่อว่าเมื่อเขาทั้งหลายได้เห็นความดีที่ท่านทำพวกเขาจะได้สรรเสริญพระบิดาของท่านผู้สถิตในสวรรค์</a:t>
            </a:r>
            <a:endParaRPr lang="th-TH" sz="7200" b="1" dirty="0">
              <a:solidFill>
                <a:srgbClr val="2F1F0F"/>
              </a:solidFill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0447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22FE01-8CCA-7B68-D144-CB1B6DF6D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33E73C58-1486-A73B-447F-D05399AB84C9}"/>
              </a:ext>
            </a:extLst>
          </p:cNvPr>
          <p:cNvSpPr txBox="1"/>
          <p:nvPr/>
        </p:nvSpPr>
        <p:spPr>
          <a:xfrm>
            <a:off x="224434" y="875993"/>
            <a:ext cx="8695132" cy="5106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มัทธิว </a:t>
            </a:r>
            <a:r>
              <a:rPr lang="th-TH" sz="7200" b="1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4</a:t>
            </a:r>
            <a:r>
              <a:rPr lang="en-US" sz="7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:</a:t>
            </a:r>
            <a:r>
              <a:rPr lang="th-TH" sz="7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16</a:t>
            </a:r>
          </a:p>
          <a:p>
            <a:pPr lvl="0" algn="ctr">
              <a:lnSpc>
                <a:spcPct val="90000"/>
              </a:lnSpc>
            </a:pPr>
            <a:r>
              <a:rPr lang="th-TH" sz="7200" b="1" i="0" dirty="0">
                <a:solidFill>
                  <a:srgbClr val="121212"/>
                </a:solidFill>
                <a:effectLst/>
                <a:latin typeface="ArialMT"/>
                <a:cs typeface="+mj-cs"/>
              </a:rPr>
              <a:t>ประชาชนผู้นั่งอยู่ในความมืด</a:t>
            </a:r>
          </a:p>
          <a:p>
            <a:pPr lvl="0" algn="ctr">
              <a:lnSpc>
                <a:spcPct val="90000"/>
              </a:lnSpc>
            </a:pPr>
            <a:r>
              <a:rPr lang="th-TH" sz="7200" b="1" i="0" dirty="0">
                <a:solidFill>
                  <a:srgbClr val="121212"/>
                </a:solidFill>
                <a:effectLst/>
                <a:latin typeface="ArialMT"/>
                <a:cs typeface="+mj-cs"/>
              </a:rPr>
              <a:t>ได้เห็นความสว่างยิ่งใหญ่และผู้ที่นั่งอยู่ในแดนและเงาแห่งความตาย</a:t>
            </a:r>
          </a:p>
          <a:p>
            <a:pPr lvl="0" algn="ctr">
              <a:lnSpc>
                <a:spcPct val="90000"/>
              </a:lnSpc>
            </a:pPr>
            <a:r>
              <a:rPr lang="th-TH" sz="7200" b="1" i="0" dirty="0">
                <a:solidFill>
                  <a:srgbClr val="121212"/>
                </a:solidFill>
                <a:effectLst/>
                <a:latin typeface="ArialMT"/>
                <a:cs typeface="+mj-cs"/>
              </a:rPr>
              <a:t>ก็มีความสว่างส่องถึงพวกเขาแล้ว”</a:t>
            </a:r>
            <a:endParaRPr lang="th-TH" sz="7200" b="1" dirty="0">
              <a:solidFill>
                <a:srgbClr val="2F1F0F"/>
              </a:solidFill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22865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22FE01-8CCA-7B68-D144-CB1B6DF6D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33E73C58-1486-A73B-447F-D05399AB84C9}"/>
              </a:ext>
            </a:extLst>
          </p:cNvPr>
          <p:cNvSpPr txBox="1"/>
          <p:nvPr/>
        </p:nvSpPr>
        <p:spPr>
          <a:xfrm>
            <a:off x="168362" y="1374591"/>
            <a:ext cx="8807275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มัทธิว </a:t>
            </a:r>
            <a:r>
              <a:rPr lang="th-TH" sz="7200" b="1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4</a:t>
            </a:r>
            <a:r>
              <a:rPr lang="en-US" sz="7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:</a:t>
            </a:r>
            <a:r>
              <a:rPr lang="th-TH" sz="7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17</a:t>
            </a:r>
          </a:p>
          <a:p>
            <a:pPr lvl="0" algn="ctr">
              <a:lnSpc>
                <a:spcPct val="90000"/>
              </a:lnSpc>
            </a:pPr>
            <a:r>
              <a:rPr lang="th-TH" sz="7200" b="1" i="0" dirty="0">
                <a:solidFill>
                  <a:srgbClr val="121212"/>
                </a:solidFill>
                <a:effectLst/>
                <a:latin typeface="ArialMT"/>
                <a:cs typeface="+mj-cs"/>
              </a:rPr>
              <a:t>ตั้งแต่นั้นมา พระเยซูทรงตั้งต้นประกาศว่า “จงกลับใจใหม่ เพราะว่าแผ่นดินสวรรค์มาใกล้แล้ว”</a:t>
            </a:r>
            <a:endParaRPr lang="th-TH" sz="7200" b="1" dirty="0">
              <a:solidFill>
                <a:srgbClr val="2F1F0F"/>
              </a:solidFill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20180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63FA43-D5A0-D54D-112B-685B7AE3A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812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22FE01-8CCA-7B68-D144-CB1B6DF6D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33E73C58-1486-A73B-447F-D05399AB84C9}"/>
              </a:ext>
            </a:extLst>
          </p:cNvPr>
          <p:cNvSpPr txBox="1"/>
          <p:nvPr/>
        </p:nvSpPr>
        <p:spPr>
          <a:xfrm>
            <a:off x="794810" y="1039895"/>
            <a:ext cx="7554379" cy="5106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thaiDist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มัทธิว </a:t>
            </a:r>
            <a:r>
              <a:rPr lang="th-TH" sz="7200" b="1" dirty="0">
                <a:effectLst/>
                <a:ea typeface="Calibri" panose="020F0502020204030204" pitchFamily="34" charset="0"/>
                <a:cs typeface="+mj-cs"/>
              </a:rPr>
              <a:t>5</a:t>
            </a:r>
            <a:r>
              <a:rPr lang="en-US" sz="7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:</a:t>
            </a:r>
            <a:r>
              <a:rPr lang="th-TH" sz="7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15 </a:t>
            </a:r>
            <a:r>
              <a:rPr lang="th-TH" sz="7200" b="1" i="0" dirty="0">
                <a:solidFill>
                  <a:srgbClr val="121212"/>
                </a:solidFill>
                <a:effectLst/>
                <a:latin typeface="ArialMT"/>
                <a:cs typeface="+mj-cs"/>
              </a:rPr>
              <a:t>เมื่อจุดตะเกียงแล้วไม่มีผู้ใดเอาถังครอบไว้ ย่อมตั้งไว้บนเชิงตะเกียงจะได้ส่องสว่างแก่ทุกคนที่อยู่ในบ้านนั้น</a:t>
            </a:r>
            <a:endParaRPr lang="th-TH" sz="7200" b="1" dirty="0">
              <a:solidFill>
                <a:srgbClr val="2F1F0F"/>
              </a:solidFill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82008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22FE01-8CCA-7B68-D144-CB1B6DF6D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33E73C58-1486-A73B-447F-D05399AB84C9}"/>
              </a:ext>
            </a:extLst>
          </p:cNvPr>
          <p:cNvSpPr txBox="1"/>
          <p:nvPr/>
        </p:nvSpPr>
        <p:spPr>
          <a:xfrm>
            <a:off x="794810" y="530936"/>
            <a:ext cx="7554379" cy="610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thaiDist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มัทธิว </a:t>
            </a:r>
            <a:r>
              <a:rPr lang="th-TH" sz="7200" b="1" dirty="0">
                <a:effectLst/>
                <a:ea typeface="Calibri" panose="020F0502020204030204" pitchFamily="34" charset="0"/>
                <a:cs typeface="+mj-cs"/>
              </a:rPr>
              <a:t>5</a:t>
            </a:r>
            <a:r>
              <a:rPr lang="en-US" sz="7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:</a:t>
            </a:r>
            <a:r>
              <a:rPr lang="th-TH" sz="7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16 </a:t>
            </a:r>
            <a:r>
              <a:rPr lang="th-TH" sz="7200" b="1" i="0" dirty="0">
                <a:solidFill>
                  <a:srgbClr val="121212"/>
                </a:solidFill>
                <a:effectLst/>
                <a:latin typeface="ArialMT"/>
                <a:cs typeface="+mj-cs"/>
              </a:rPr>
              <a:t>ทำนองเดียวกันพวกท่านจงส่องสว่างแก่คนทั้งปวง เพื่อว่าเมื่อเขาทั้งหลายได้เห็นความดีที่ท่านทำ พวกเขาจะได้สรรเสริญพระบิดาของท่านผู้สถิตในสวรรค์</a:t>
            </a:r>
            <a:endParaRPr lang="th-TH" sz="7200" b="1" dirty="0">
              <a:solidFill>
                <a:srgbClr val="2F1F0F"/>
              </a:solidFill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4500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22FE01-8CCA-7B68-D144-CB1B6DF6D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E39507D1-7A89-D11C-FB16-738DF8AD0924}"/>
              </a:ext>
            </a:extLst>
          </p:cNvPr>
          <p:cNvSpPr txBox="1"/>
          <p:nvPr/>
        </p:nvSpPr>
        <p:spPr>
          <a:xfrm>
            <a:off x="638945" y="2371787"/>
            <a:ext cx="7866110" cy="211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1. ท่านเป็นความสว่างของโลก</a:t>
            </a:r>
            <a:endParaRPr lang="th-TH" sz="4000" b="1" dirty="0">
              <a:solidFill>
                <a:srgbClr val="000000"/>
              </a:solidFill>
              <a:ea typeface="Calibri" panose="020F0502020204030204" pitchFamily="34" charset="0"/>
              <a:cs typeface="+mj-cs"/>
            </a:endParaRPr>
          </a:p>
          <a:p>
            <a:pPr lvl="0" algn="ctr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 - มัทธิว 5:14 </a:t>
            </a:r>
            <a:endParaRPr lang="th-TH" sz="7200" b="1" dirty="0">
              <a:solidFill>
                <a:srgbClr val="2F1F0F"/>
              </a:solidFill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4038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7C42D33-011C-1364-96B6-8CD36726B4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5">
            <a:extLst>
              <a:ext uri="{FF2B5EF4-FFF2-40B4-BE49-F238E27FC236}">
                <a16:creationId xmlns:a16="http://schemas.microsoft.com/office/drawing/2014/main" id="{40CD018A-9AEE-4187-6C72-7BDF08E278D3}"/>
              </a:ext>
            </a:extLst>
          </p:cNvPr>
          <p:cNvSpPr txBox="1"/>
          <p:nvPr/>
        </p:nvSpPr>
        <p:spPr>
          <a:xfrm>
            <a:off x="794810" y="1374591"/>
            <a:ext cx="7554379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มัทธิว </a:t>
            </a:r>
            <a:r>
              <a:rPr lang="th-TH" sz="7200" b="1" dirty="0">
                <a:effectLst/>
                <a:ea typeface="Calibri" panose="020F0502020204030204" pitchFamily="34" charset="0"/>
                <a:cs typeface="+mj-cs"/>
              </a:rPr>
              <a:t>5</a:t>
            </a:r>
            <a:r>
              <a:rPr lang="en-US" sz="7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:</a:t>
            </a:r>
            <a:r>
              <a:rPr lang="th-TH" sz="7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14</a:t>
            </a:r>
            <a:r>
              <a:rPr lang="th-TH" sz="7200" b="1" dirty="0">
                <a:solidFill>
                  <a:srgbClr val="538135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 </a:t>
            </a:r>
          </a:p>
          <a:p>
            <a:pPr lvl="0" algn="ctr">
              <a:lnSpc>
                <a:spcPct val="90000"/>
              </a:lnSpc>
            </a:pPr>
            <a:r>
              <a:rPr lang="th-TH" sz="7200" b="1" i="0" dirty="0">
                <a:solidFill>
                  <a:srgbClr val="121212"/>
                </a:solidFill>
                <a:effectLst/>
                <a:latin typeface="ArialMT"/>
                <a:cs typeface="+mj-cs"/>
              </a:rPr>
              <a:t>ท่านทั้งหลายเป็นความสว่างของโลก นครซึ่งอยู่บนภูเขาจะถูกปิดบังไว้ไม่ได้</a:t>
            </a:r>
            <a:endParaRPr lang="th-TH" sz="7200" b="1" dirty="0">
              <a:solidFill>
                <a:srgbClr val="2F1F0F"/>
              </a:solidFill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20370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22FE01-8CCA-7B68-D144-CB1B6DF6D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E39507D1-7A89-D11C-FB16-738DF8AD0924}"/>
              </a:ext>
            </a:extLst>
          </p:cNvPr>
          <p:cNvSpPr txBox="1"/>
          <p:nvPr/>
        </p:nvSpPr>
        <p:spPr>
          <a:xfrm>
            <a:off x="427302" y="1374591"/>
            <a:ext cx="8289395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2</a:t>
            </a:r>
            <a:r>
              <a:rPr lang="th-TH" sz="7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. จงส่องสว่าง</a:t>
            </a:r>
          </a:p>
          <a:p>
            <a:pPr lvl="0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	  2.1	ส่องสว่างโดยทำความดีเพราะพระเยซู</a:t>
            </a:r>
          </a:p>
          <a:p>
            <a:pPr lvl="0" algn="ctr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 - มัทธิว 5:16 </a:t>
            </a:r>
            <a:endParaRPr lang="th-TH" sz="7200" b="1" dirty="0">
              <a:solidFill>
                <a:srgbClr val="2F1F0F"/>
              </a:solidFill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56865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22FE01-8CCA-7B68-D144-CB1B6DF6D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5">
            <a:extLst>
              <a:ext uri="{FF2B5EF4-FFF2-40B4-BE49-F238E27FC236}">
                <a16:creationId xmlns:a16="http://schemas.microsoft.com/office/drawing/2014/main" id="{33E73C58-1486-A73B-447F-D05399AB84C9}"/>
              </a:ext>
            </a:extLst>
          </p:cNvPr>
          <p:cNvSpPr txBox="1"/>
          <p:nvPr/>
        </p:nvSpPr>
        <p:spPr>
          <a:xfrm>
            <a:off x="449163" y="377395"/>
            <a:ext cx="8245673" cy="610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+mj-cs"/>
              </a:rPr>
              <a:t>มัทธิว </a:t>
            </a:r>
            <a:r>
              <a:rPr lang="th-TH" sz="7200" b="1" dirty="0">
                <a:effectLst/>
                <a:ea typeface="Calibri" panose="020F0502020204030204" pitchFamily="34" charset="0"/>
                <a:cs typeface="+mj-cs"/>
              </a:rPr>
              <a:t>5</a:t>
            </a:r>
            <a:r>
              <a:rPr lang="en-US" sz="7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:</a:t>
            </a:r>
            <a:r>
              <a:rPr lang="th-TH" sz="7200" b="1" dirty="0">
                <a:effectLst/>
                <a:latin typeface="Angsana New" panose="02020603050405020304" pitchFamily="18" charset="-34"/>
                <a:ea typeface="Calibri" panose="020F0502020204030204" pitchFamily="34" charset="0"/>
                <a:cs typeface="+mj-cs"/>
              </a:rPr>
              <a:t>16</a:t>
            </a:r>
          </a:p>
          <a:p>
            <a:pPr lvl="0" algn="thaiDist">
              <a:lnSpc>
                <a:spcPct val="90000"/>
              </a:lnSpc>
            </a:pPr>
            <a:r>
              <a:rPr lang="th-TH" sz="7200" b="1" i="0" dirty="0">
                <a:solidFill>
                  <a:srgbClr val="121212"/>
                </a:solidFill>
                <a:effectLst/>
                <a:latin typeface="ArialMT"/>
                <a:cs typeface="+mj-cs"/>
              </a:rPr>
              <a:t>ทำนองเดียวกันพวกท่านจงส่องสว่างแก่คนทั้งปวง เพื่อว่าเมื่อเขาทั้งหลายได้เห็นความดีที่ท่านทำพวกเขาจะได้สรรเสริญพระบิดาของท่านผู้สถิตในสวรรค์</a:t>
            </a:r>
            <a:endParaRPr lang="th-TH" sz="7200" b="1" dirty="0">
              <a:solidFill>
                <a:srgbClr val="2F1F0F"/>
              </a:solidFill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79425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22FE01-8CCA-7B68-D144-CB1B6DF6D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E39507D1-7A89-D11C-FB16-738DF8AD0924}"/>
              </a:ext>
            </a:extLst>
          </p:cNvPr>
          <p:cNvSpPr txBox="1"/>
          <p:nvPr/>
        </p:nvSpPr>
        <p:spPr>
          <a:xfrm>
            <a:off x="619092" y="1374591"/>
            <a:ext cx="7905815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2.2	ส่องสว่างโดยไม่เอาถังครอบความสว่างของท่านไว้ </a:t>
            </a:r>
          </a:p>
          <a:p>
            <a:pPr lvl="0" algn="ctr">
              <a:lnSpc>
                <a:spcPct val="90000"/>
              </a:lnSpc>
            </a:pPr>
            <a:r>
              <a:rPr lang="th-TH" sz="7200" b="1" dirty="0">
                <a:solidFill>
                  <a:srgbClr val="000000"/>
                </a:solidFill>
                <a:ea typeface="Calibri" panose="020F0502020204030204" pitchFamily="34" charset="0"/>
                <a:cs typeface="+mj-cs"/>
              </a:rPr>
              <a:t>- มัทธิว 5:15, มาระโก 4:18-19, สุภาษิต 28:13</a:t>
            </a:r>
            <a:endParaRPr lang="th-TH" sz="7200" b="1" dirty="0">
              <a:solidFill>
                <a:srgbClr val="2F1F0F"/>
              </a:solidFill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77589237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806</TotalTime>
  <Words>596</Words>
  <Application>Microsoft Office PowerPoint</Application>
  <PresentationFormat>On-screen Show (4:3)</PresentationFormat>
  <Paragraphs>43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Angsana New</vt:lpstr>
      <vt:lpstr>Arial</vt:lpstr>
      <vt:lpstr>ArialMT</vt:lpstr>
      <vt:lpstr>Calibri</vt:lpstr>
      <vt:lpstr>Calibri Light</vt:lpstr>
      <vt:lpstr>ธีมของ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พัทราพิตร ฤกษ์ดิกุล</dc:creator>
  <cp:lastModifiedBy>อิสริยพร จรจำรัส</cp:lastModifiedBy>
  <cp:revision>16</cp:revision>
  <dcterms:created xsi:type="dcterms:W3CDTF">2022-08-04T09:44:28Z</dcterms:created>
  <dcterms:modified xsi:type="dcterms:W3CDTF">2022-09-29T07:25:30Z</dcterms:modified>
</cp:coreProperties>
</file>