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8C237-BFA9-4D07-AE54-FE5CC0B569C4}" v="122" dt="2022-12-22T08:13:02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ิสริยพร จรจำรัส" userId="0ba2f392d710c34c" providerId="LiveId" clId="{61F8C237-BFA9-4D07-AE54-FE5CC0B569C4}"/>
    <pc:docChg chg="undo custSel addSld delSld modSld sldOrd">
      <pc:chgData name="อิสริยพร จรจำรัส" userId="0ba2f392d710c34c" providerId="LiveId" clId="{61F8C237-BFA9-4D07-AE54-FE5CC0B569C4}" dt="2022-12-22T08:38:07.483" v="555" actId="47"/>
      <pc:docMkLst>
        <pc:docMk/>
      </pc:docMkLst>
      <pc:sldChg chg="del">
        <pc:chgData name="อิสริยพร จรจำรัส" userId="0ba2f392d710c34c" providerId="LiveId" clId="{61F8C237-BFA9-4D07-AE54-FE5CC0B569C4}" dt="2022-12-22T07:31:52.136" v="397" actId="47"/>
        <pc:sldMkLst>
          <pc:docMk/>
          <pc:sldMk cId="1794468609" sldId="256"/>
        </pc:sldMkLst>
      </pc:sldChg>
      <pc:sldChg chg="addSp delSp modSp del mod">
        <pc:chgData name="อิสริยพร จรจำรัส" userId="0ba2f392d710c34c" providerId="LiveId" clId="{61F8C237-BFA9-4D07-AE54-FE5CC0B569C4}" dt="2022-12-22T08:05:48.018" v="418" actId="47"/>
        <pc:sldMkLst>
          <pc:docMk/>
          <pc:sldMk cId="2621435465" sldId="257"/>
        </pc:sldMkLst>
        <pc:spChg chg="add del mod">
          <ac:chgData name="อิสริยพร จรจำรัส" userId="0ba2f392d710c34c" providerId="LiveId" clId="{61F8C237-BFA9-4D07-AE54-FE5CC0B569C4}" dt="2022-12-22T08:05:42.988" v="416" actId="21"/>
          <ac:spMkLst>
            <pc:docMk/>
            <pc:sldMk cId="2621435465" sldId="257"/>
            <ac:spMk id="2" creationId="{F304628B-355B-2E89-F65E-C83FED32ABE9}"/>
          </ac:spMkLst>
        </pc:spChg>
        <pc:spChg chg="add del">
          <ac:chgData name="อิสริยพร จรจำรัส" userId="0ba2f392d710c34c" providerId="LiveId" clId="{61F8C237-BFA9-4D07-AE54-FE5CC0B569C4}" dt="2022-12-22T04:58:39.709" v="7" actId="22"/>
          <ac:spMkLst>
            <pc:docMk/>
            <pc:sldMk cId="2621435465" sldId="257"/>
            <ac:spMk id="4" creationId="{6FBB6FC9-147B-B540-C333-4A49E869FC48}"/>
          </ac:spMkLst>
        </pc:spChg>
      </pc:sldChg>
      <pc:sldChg chg="addSp delSp modSp add del mod setBg">
        <pc:chgData name="อิสริยพร จรจำรัส" userId="0ba2f392d710c34c" providerId="LiveId" clId="{61F8C237-BFA9-4D07-AE54-FE5CC0B569C4}" dt="2022-12-22T08:06:11.910" v="427" actId="47"/>
        <pc:sldMkLst>
          <pc:docMk/>
          <pc:sldMk cId="1724306689" sldId="258"/>
        </pc:sldMkLst>
        <pc:spChg chg="del">
          <ac:chgData name="อิสริยพร จรจำรัส" userId="0ba2f392d710c34c" providerId="LiveId" clId="{61F8C237-BFA9-4D07-AE54-FE5CC0B569C4}" dt="2022-12-22T05:00:10.934" v="15" actId="478"/>
          <ac:spMkLst>
            <pc:docMk/>
            <pc:sldMk cId="1724306689" sldId="258"/>
            <ac:spMk id="2" creationId="{F304628B-355B-2E89-F65E-C83FED32ABE9}"/>
          </ac:spMkLst>
        </pc:spChg>
        <pc:spChg chg="add del mod">
          <ac:chgData name="อิสริยพร จรจำรัส" userId="0ba2f392d710c34c" providerId="LiveId" clId="{61F8C237-BFA9-4D07-AE54-FE5CC0B569C4}" dt="2022-12-22T08:06:02.847" v="425" actId="21"/>
          <ac:spMkLst>
            <pc:docMk/>
            <pc:sldMk cId="1724306689" sldId="258"/>
            <ac:spMk id="5" creationId="{76D71066-81CD-0750-387F-5CC38C9A2F50}"/>
          </ac:spMkLst>
        </pc:spChg>
        <pc:picChg chg="add mod">
          <ac:chgData name="อิสริยพร จรจำรัส" userId="0ba2f392d710c34c" providerId="LiveId" clId="{61F8C237-BFA9-4D07-AE54-FE5CC0B569C4}" dt="2022-12-22T05:00:16.473" v="16"/>
          <ac:picMkLst>
            <pc:docMk/>
            <pc:sldMk cId="1724306689" sldId="258"/>
            <ac:picMk id="4" creationId="{C8B7C86F-33CE-F4C3-CE25-DBA31A18AAB3}"/>
          </ac:picMkLst>
        </pc:picChg>
      </pc:sldChg>
      <pc:sldChg chg="add del setBg">
        <pc:chgData name="อิสริยพร จรจำรัส" userId="0ba2f392d710c34c" providerId="LiveId" clId="{61F8C237-BFA9-4D07-AE54-FE5CC0B569C4}" dt="2022-12-22T04:59:04.777" v="13" actId="47"/>
        <pc:sldMkLst>
          <pc:docMk/>
          <pc:sldMk cId="4159081944" sldId="258"/>
        </pc:sldMkLst>
      </pc:sldChg>
      <pc:sldChg chg="addSp delSp modSp add del mod">
        <pc:chgData name="อิสริยพร จรจำรัส" userId="0ba2f392d710c34c" providerId="LiveId" clId="{61F8C237-BFA9-4D07-AE54-FE5CC0B569C4}" dt="2022-12-22T08:06:29.651" v="431" actId="47"/>
        <pc:sldMkLst>
          <pc:docMk/>
          <pc:sldMk cId="855835534" sldId="259"/>
        </pc:sldMkLst>
        <pc:spChg chg="add del mod">
          <ac:chgData name="อิสริยพร จรจำรัส" userId="0ba2f392d710c34c" providerId="LiveId" clId="{61F8C237-BFA9-4D07-AE54-FE5CC0B569C4}" dt="2022-12-22T08:06:16.910" v="429" actId="21"/>
          <ac:spMkLst>
            <pc:docMk/>
            <pc:sldMk cId="855835534" sldId="259"/>
            <ac:spMk id="5" creationId="{76D71066-81CD-0750-387F-5CC38C9A2F50}"/>
          </ac:spMkLst>
        </pc:spChg>
      </pc:sldChg>
      <pc:sldChg chg="add del setBg">
        <pc:chgData name="อิสริยพร จรจำรัส" userId="0ba2f392d710c34c" providerId="LiveId" clId="{61F8C237-BFA9-4D07-AE54-FE5CC0B569C4}" dt="2022-12-22T04:59:02.482" v="12"/>
        <pc:sldMkLst>
          <pc:docMk/>
          <pc:sldMk cId="1566779675" sldId="259"/>
        </pc:sldMkLst>
      </pc:sldChg>
      <pc:sldChg chg="modSp add del mod">
        <pc:chgData name="อิสริยพร จรจำรัส" userId="0ba2f392d710c34c" providerId="LiveId" clId="{61F8C237-BFA9-4D07-AE54-FE5CC0B569C4}" dt="2022-12-22T08:06:46.638" v="435" actId="47"/>
        <pc:sldMkLst>
          <pc:docMk/>
          <pc:sldMk cId="361406224" sldId="260"/>
        </pc:sldMkLst>
        <pc:spChg chg="mod">
          <ac:chgData name="อิสริยพร จรจำรัส" userId="0ba2f392d710c34c" providerId="LiveId" clId="{61F8C237-BFA9-4D07-AE54-FE5CC0B569C4}" dt="2022-12-22T06:19:46.785" v="58" actId="1076"/>
          <ac:spMkLst>
            <pc:docMk/>
            <pc:sldMk cId="361406224" sldId="260"/>
            <ac:spMk id="5" creationId="{76D71066-81CD-0750-387F-5CC38C9A2F50}"/>
          </ac:spMkLst>
        </pc:spChg>
      </pc:sldChg>
      <pc:sldChg chg="modSp add del mod">
        <pc:chgData name="อิสริยพร จรจำรัส" userId="0ba2f392d710c34c" providerId="LiveId" clId="{61F8C237-BFA9-4D07-AE54-FE5CC0B569C4}" dt="2022-12-22T08:06:59.980" v="437" actId="47"/>
        <pc:sldMkLst>
          <pc:docMk/>
          <pc:sldMk cId="3945828887" sldId="261"/>
        </pc:sldMkLst>
        <pc:spChg chg="mod">
          <ac:chgData name="อิสริยพร จรจำรัส" userId="0ba2f392d710c34c" providerId="LiveId" clId="{61F8C237-BFA9-4D07-AE54-FE5CC0B569C4}" dt="2022-12-22T06:46:38.805" v="65" actId="1076"/>
          <ac:spMkLst>
            <pc:docMk/>
            <pc:sldMk cId="3945828887" sldId="261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7:14.021" v="441" actId="47"/>
        <pc:sldMkLst>
          <pc:docMk/>
          <pc:sldMk cId="1433840085" sldId="262"/>
        </pc:sldMkLst>
        <pc:spChg chg="del mod">
          <ac:chgData name="อิสริยพร จรจำรัส" userId="0ba2f392d710c34c" providerId="LiveId" clId="{61F8C237-BFA9-4D07-AE54-FE5CC0B569C4}" dt="2022-12-22T08:07:10.104" v="439" actId="21"/>
          <ac:spMkLst>
            <pc:docMk/>
            <pc:sldMk cId="1433840085" sldId="262"/>
            <ac:spMk id="5" creationId="{76D71066-81CD-0750-387F-5CC38C9A2F50}"/>
          </ac:spMkLst>
        </pc:spChg>
      </pc:sldChg>
      <pc:sldChg chg="addSp delSp modSp add del mod">
        <pc:chgData name="อิสริยพร จรจำรัส" userId="0ba2f392d710c34c" providerId="LiveId" clId="{61F8C237-BFA9-4D07-AE54-FE5CC0B569C4}" dt="2022-12-22T08:07:38.766" v="447" actId="47"/>
        <pc:sldMkLst>
          <pc:docMk/>
          <pc:sldMk cId="3642284836" sldId="263"/>
        </pc:sldMkLst>
        <pc:spChg chg="add del mod">
          <ac:chgData name="อิสริยพร จรจำรัส" userId="0ba2f392d710c34c" providerId="LiveId" clId="{61F8C237-BFA9-4D07-AE54-FE5CC0B569C4}" dt="2022-12-22T08:07:31.962" v="445" actId="21"/>
          <ac:spMkLst>
            <pc:docMk/>
            <pc:sldMk cId="3642284836" sldId="263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7:52.461" v="451" actId="47"/>
        <pc:sldMkLst>
          <pc:docMk/>
          <pc:sldMk cId="3766489959" sldId="264"/>
        </pc:sldMkLst>
        <pc:spChg chg="del mod">
          <ac:chgData name="อิสริยพร จรจำรัส" userId="0ba2f392d710c34c" providerId="LiveId" clId="{61F8C237-BFA9-4D07-AE54-FE5CC0B569C4}" dt="2022-12-22T08:07:45.354" v="449" actId="21"/>
          <ac:spMkLst>
            <pc:docMk/>
            <pc:sldMk cId="3766489959" sldId="264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8:02.805" v="455" actId="47"/>
        <pc:sldMkLst>
          <pc:docMk/>
          <pc:sldMk cId="309558973" sldId="265"/>
        </pc:sldMkLst>
        <pc:spChg chg="del mod">
          <ac:chgData name="อิสริยพร จรจำรัส" userId="0ba2f392d710c34c" providerId="LiveId" clId="{61F8C237-BFA9-4D07-AE54-FE5CC0B569C4}" dt="2022-12-22T08:07:57.951" v="453" actId="21"/>
          <ac:spMkLst>
            <pc:docMk/>
            <pc:sldMk cId="309558973" sldId="265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8:14.615" v="459" actId="47"/>
        <pc:sldMkLst>
          <pc:docMk/>
          <pc:sldMk cId="177356895" sldId="266"/>
        </pc:sldMkLst>
        <pc:spChg chg="del mod">
          <ac:chgData name="อิสริยพร จรจำรัส" userId="0ba2f392d710c34c" providerId="LiveId" clId="{61F8C237-BFA9-4D07-AE54-FE5CC0B569C4}" dt="2022-12-22T08:08:08.643" v="457" actId="21"/>
          <ac:spMkLst>
            <pc:docMk/>
            <pc:sldMk cId="177356895" sldId="266"/>
            <ac:spMk id="5" creationId="{76D71066-81CD-0750-387F-5CC38C9A2F50}"/>
          </ac:spMkLst>
        </pc:spChg>
      </pc:sldChg>
      <pc:sldChg chg="addSp delSp modSp add del mod">
        <pc:chgData name="อิสริยพร จรจำรัส" userId="0ba2f392d710c34c" providerId="LiveId" clId="{61F8C237-BFA9-4D07-AE54-FE5CC0B569C4}" dt="2022-12-22T08:08:26.306" v="463" actId="47"/>
        <pc:sldMkLst>
          <pc:docMk/>
          <pc:sldMk cId="3146823488" sldId="267"/>
        </pc:sldMkLst>
        <pc:spChg chg="del mod">
          <ac:chgData name="อิสริยพร จรจำรัส" userId="0ba2f392d710c34c" providerId="LiveId" clId="{61F8C237-BFA9-4D07-AE54-FE5CC0B569C4}" dt="2022-12-22T08:08:20.966" v="461" actId="21"/>
          <ac:spMkLst>
            <pc:docMk/>
            <pc:sldMk cId="3146823488" sldId="267"/>
            <ac:spMk id="5" creationId="{76D71066-81CD-0750-387F-5CC38C9A2F50}"/>
          </ac:spMkLst>
        </pc:spChg>
        <pc:picChg chg="add del mod">
          <ac:chgData name="อิสริยพร จรจำรัส" userId="0ba2f392d710c34c" providerId="LiveId" clId="{61F8C237-BFA9-4D07-AE54-FE5CC0B569C4}" dt="2022-12-22T07:06:51.444" v="153" actId="21"/>
          <ac:picMkLst>
            <pc:docMk/>
            <pc:sldMk cId="3146823488" sldId="267"/>
            <ac:picMk id="4" creationId="{C8B7C86F-33CE-F4C3-CE25-DBA31A18AAB3}"/>
          </ac:picMkLst>
        </pc:picChg>
      </pc:sldChg>
      <pc:sldChg chg="delSp modSp add del mod">
        <pc:chgData name="อิสริยพร จรจำรัส" userId="0ba2f392d710c34c" providerId="LiveId" clId="{61F8C237-BFA9-4D07-AE54-FE5CC0B569C4}" dt="2022-12-22T08:08:40.162" v="467" actId="47"/>
        <pc:sldMkLst>
          <pc:docMk/>
          <pc:sldMk cId="2639395550" sldId="268"/>
        </pc:sldMkLst>
        <pc:spChg chg="del mod">
          <ac:chgData name="อิสริยพร จรจำรัส" userId="0ba2f392d710c34c" providerId="LiveId" clId="{61F8C237-BFA9-4D07-AE54-FE5CC0B569C4}" dt="2022-12-22T08:08:32.963" v="465" actId="21"/>
          <ac:spMkLst>
            <pc:docMk/>
            <pc:sldMk cId="2639395550" sldId="268"/>
            <ac:spMk id="5" creationId="{76D71066-81CD-0750-387F-5CC38C9A2F50}"/>
          </ac:spMkLst>
        </pc:spChg>
      </pc:sldChg>
      <pc:sldChg chg="addSp delSp modSp add del mod">
        <pc:chgData name="อิสริยพร จรจำรัส" userId="0ba2f392d710c34c" providerId="LiveId" clId="{61F8C237-BFA9-4D07-AE54-FE5CC0B569C4}" dt="2022-12-22T08:09:07.013" v="475" actId="47"/>
        <pc:sldMkLst>
          <pc:docMk/>
          <pc:sldMk cId="2856579099" sldId="269"/>
        </pc:sldMkLst>
        <pc:spChg chg="add del mod">
          <ac:chgData name="อิสริยพร จรจำรัส" userId="0ba2f392d710c34c" providerId="LiveId" clId="{61F8C237-BFA9-4D07-AE54-FE5CC0B569C4}" dt="2022-12-22T07:10:43.676" v="186"/>
          <ac:spMkLst>
            <pc:docMk/>
            <pc:sldMk cId="2856579099" sldId="269"/>
            <ac:spMk id="2" creationId="{29FC0503-0D46-9735-F8C3-000570F8604C}"/>
          </ac:spMkLst>
        </pc:spChg>
        <pc:spChg chg="del mod">
          <ac:chgData name="อิสริยพร จรจำรัส" userId="0ba2f392d710c34c" providerId="LiveId" clId="{61F8C237-BFA9-4D07-AE54-FE5CC0B569C4}" dt="2022-12-22T08:08:59.990" v="473" actId="21"/>
          <ac:spMkLst>
            <pc:docMk/>
            <pc:sldMk cId="2856579099" sldId="269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9:22.344" v="479" actId="47"/>
        <pc:sldMkLst>
          <pc:docMk/>
          <pc:sldMk cId="2158113039" sldId="270"/>
        </pc:sldMkLst>
        <pc:spChg chg="del mod">
          <ac:chgData name="อิสริยพร จรจำรัส" userId="0ba2f392d710c34c" providerId="LiveId" clId="{61F8C237-BFA9-4D07-AE54-FE5CC0B569C4}" dt="2022-12-22T08:09:15.389" v="477" actId="21"/>
          <ac:spMkLst>
            <pc:docMk/>
            <pc:sldMk cId="2158113039" sldId="270"/>
            <ac:spMk id="5" creationId="{76D71066-81CD-0750-387F-5CC38C9A2F50}"/>
          </ac:spMkLst>
        </pc:spChg>
      </pc:sldChg>
      <pc:sldChg chg="delSp modSp add del mod ord">
        <pc:chgData name="อิสริยพร จรจำรัส" userId="0ba2f392d710c34c" providerId="LiveId" clId="{61F8C237-BFA9-4D07-AE54-FE5CC0B569C4}" dt="2022-12-22T08:08:49.188" v="471" actId="47"/>
        <pc:sldMkLst>
          <pc:docMk/>
          <pc:sldMk cId="1699280362" sldId="271"/>
        </pc:sldMkLst>
        <pc:spChg chg="del mod">
          <ac:chgData name="อิสริยพร จรจำรัส" userId="0ba2f392d710c34c" providerId="LiveId" clId="{61F8C237-BFA9-4D07-AE54-FE5CC0B569C4}" dt="2022-12-22T08:08:45.117" v="469" actId="21"/>
          <ac:spMkLst>
            <pc:docMk/>
            <pc:sldMk cId="1699280362" sldId="271"/>
            <ac:spMk id="5" creationId="{76D71066-81CD-0750-387F-5CC38C9A2F50}"/>
          </ac:spMkLst>
        </pc:spChg>
      </pc:sldChg>
      <pc:sldChg chg="delSp add del mod">
        <pc:chgData name="อิสริยพร จรจำรัส" userId="0ba2f392d710c34c" providerId="LiveId" clId="{61F8C237-BFA9-4D07-AE54-FE5CC0B569C4}" dt="2022-12-22T08:09:32.495" v="483" actId="47"/>
        <pc:sldMkLst>
          <pc:docMk/>
          <pc:sldMk cId="547287729" sldId="272"/>
        </pc:sldMkLst>
        <pc:spChg chg="del">
          <ac:chgData name="อิสริยพร จรจำรัส" userId="0ba2f392d710c34c" providerId="LiveId" clId="{61F8C237-BFA9-4D07-AE54-FE5CC0B569C4}" dt="2022-12-22T08:09:28.814" v="481" actId="21"/>
          <ac:spMkLst>
            <pc:docMk/>
            <pc:sldMk cId="547287729" sldId="272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09:45.780" v="487" actId="47"/>
        <pc:sldMkLst>
          <pc:docMk/>
          <pc:sldMk cId="3773075227" sldId="273"/>
        </pc:sldMkLst>
        <pc:spChg chg="del mod">
          <ac:chgData name="อิสริยพร จรจำรัส" userId="0ba2f392d710c34c" providerId="LiveId" clId="{61F8C237-BFA9-4D07-AE54-FE5CC0B569C4}" dt="2022-12-22T08:09:40.140" v="485" actId="21"/>
          <ac:spMkLst>
            <pc:docMk/>
            <pc:sldMk cId="3773075227" sldId="273"/>
            <ac:spMk id="5" creationId="{76D71066-81CD-0750-387F-5CC38C9A2F50}"/>
          </ac:spMkLst>
        </pc:spChg>
        <pc:picChg chg="mod">
          <ac:chgData name="อิสริยพร จรจำรัส" userId="0ba2f392d710c34c" providerId="LiveId" clId="{61F8C237-BFA9-4D07-AE54-FE5CC0B569C4}" dt="2022-12-22T07:14:14.841" v="218" actId="1076"/>
          <ac:picMkLst>
            <pc:docMk/>
            <pc:sldMk cId="3773075227" sldId="273"/>
            <ac:picMk id="4" creationId="{C8B7C86F-33CE-F4C3-CE25-DBA31A18AAB3}"/>
          </ac:picMkLst>
        </pc:picChg>
      </pc:sldChg>
      <pc:sldChg chg="delSp add del mod">
        <pc:chgData name="อิสริยพร จรจำรัส" userId="0ba2f392d710c34c" providerId="LiveId" clId="{61F8C237-BFA9-4D07-AE54-FE5CC0B569C4}" dt="2022-12-22T08:09:56.261" v="491" actId="47"/>
        <pc:sldMkLst>
          <pc:docMk/>
          <pc:sldMk cId="2275429691" sldId="274"/>
        </pc:sldMkLst>
        <pc:spChg chg="del">
          <ac:chgData name="อิสริยพร จรจำรัส" userId="0ba2f392d710c34c" providerId="LiveId" clId="{61F8C237-BFA9-4D07-AE54-FE5CC0B569C4}" dt="2022-12-22T08:09:51.689" v="489" actId="21"/>
          <ac:spMkLst>
            <pc:docMk/>
            <pc:sldMk cId="2275429691" sldId="274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0:05.440" v="495" actId="47"/>
        <pc:sldMkLst>
          <pc:docMk/>
          <pc:sldMk cId="3810673892" sldId="275"/>
        </pc:sldMkLst>
        <pc:spChg chg="del mod">
          <ac:chgData name="อิสริยพร จรจำรัส" userId="0ba2f392d710c34c" providerId="LiveId" clId="{61F8C237-BFA9-4D07-AE54-FE5CC0B569C4}" dt="2022-12-22T08:10:01.367" v="493" actId="21"/>
          <ac:spMkLst>
            <pc:docMk/>
            <pc:sldMk cId="3810673892" sldId="275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0:15.419" v="499" actId="47"/>
        <pc:sldMkLst>
          <pc:docMk/>
          <pc:sldMk cId="2107383159" sldId="276"/>
        </pc:sldMkLst>
        <pc:spChg chg="del mod">
          <ac:chgData name="อิสริยพร จรจำรัส" userId="0ba2f392d710c34c" providerId="LiveId" clId="{61F8C237-BFA9-4D07-AE54-FE5CC0B569C4}" dt="2022-12-22T08:10:11.868" v="497" actId="21"/>
          <ac:spMkLst>
            <pc:docMk/>
            <pc:sldMk cId="2107383159" sldId="276"/>
            <ac:spMk id="5" creationId="{76D71066-81CD-0750-387F-5CC38C9A2F50}"/>
          </ac:spMkLst>
        </pc:spChg>
      </pc:sldChg>
      <pc:sldChg chg="add del">
        <pc:chgData name="อิสริยพร จรจำรัส" userId="0ba2f392d710c34c" providerId="LiveId" clId="{61F8C237-BFA9-4D07-AE54-FE5CC0B569C4}" dt="2022-12-22T07:16:09.876" v="240"/>
        <pc:sldMkLst>
          <pc:docMk/>
          <pc:sldMk cId="3306821100" sldId="276"/>
        </pc:sldMkLst>
      </pc:sldChg>
      <pc:sldChg chg="delSp modSp add del mod">
        <pc:chgData name="อิสริยพร จรจำรัส" userId="0ba2f392d710c34c" providerId="LiveId" clId="{61F8C237-BFA9-4D07-AE54-FE5CC0B569C4}" dt="2022-12-22T08:10:27.554" v="503" actId="47"/>
        <pc:sldMkLst>
          <pc:docMk/>
          <pc:sldMk cId="4255223575" sldId="277"/>
        </pc:sldMkLst>
        <pc:spChg chg="del mod">
          <ac:chgData name="อิสริยพร จรจำรัส" userId="0ba2f392d710c34c" providerId="LiveId" clId="{61F8C237-BFA9-4D07-AE54-FE5CC0B569C4}" dt="2022-12-22T08:10:23.382" v="501" actId="21"/>
          <ac:spMkLst>
            <pc:docMk/>
            <pc:sldMk cId="4255223575" sldId="277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0:37.937" v="507" actId="47"/>
        <pc:sldMkLst>
          <pc:docMk/>
          <pc:sldMk cId="3641921575" sldId="278"/>
        </pc:sldMkLst>
        <pc:spChg chg="del mod">
          <ac:chgData name="อิสริยพร จรจำรัส" userId="0ba2f392d710c34c" providerId="LiveId" clId="{61F8C237-BFA9-4D07-AE54-FE5CC0B569C4}" dt="2022-12-22T08:10:33.238" v="505" actId="21"/>
          <ac:spMkLst>
            <pc:docMk/>
            <pc:sldMk cId="3641921575" sldId="278"/>
            <ac:spMk id="5" creationId="{76D71066-81CD-0750-387F-5CC38C9A2F50}"/>
          </ac:spMkLst>
        </pc:spChg>
      </pc:sldChg>
      <pc:sldChg chg="addSp delSp modSp add del mod">
        <pc:chgData name="อิสริยพร จรจำรัส" userId="0ba2f392d710c34c" providerId="LiveId" clId="{61F8C237-BFA9-4D07-AE54-FE5CC0B569C4}" dt="2022-12-22T08:10:47.160" v="511" actId="47"/>
        <pc:sldMkLst>
          <pc:docMk/>
          <pc:sldMk cId="2179125211" sldId="279"/>
        </pc:sldMkLst>
        <pc:spChg chg="add del">
          <ac:chgData name="อิสริยพร จรจำรัส" userId="0ba2f392d710c34c" providerId="LiveId" clId="{61F8C237-BFA9-4D07-AE54-FE5CC0B569C4}" dt="2022-12-22T07:23:33.899" v="291" actId="22"/>
          <ac:spMkLst>
            <pc:docMk/>
            <pc:sldMk cId="2179125211" sldId="279"/>
            <ac:spMk id="3" creationId="{7F186844-4586-49C5-CBC7-4BF328C5E818}"/>
          </ac:spMkLst>
        </pc:spChg>
        <pc:spChg chg="del mod">
          <ac:chgData name="อิสริยพร จรจำรัส" userId="0ba2f392d710c34c" providerId="LiveId" clId="{61F8C237-BFA9-4D07-AE54-FE5CC0B569C4}" dt="2022-12-22T08:10:43.952" v="509" actId="21"/>
          <ac:spMkLst>
            <pc:docMk/>
            <pc:sldMk cId="2179125211" sldId="279"/>
            <ac:spMk id="5" creationId="{76D71066-81CD-0750-387F-5CC38C9A2F50}"/>
          </ac:spMkLst>
        </pc:spChg>
      </pc:sldChg>
      <pc:sldChg chg="add del">
        <pc:chgData name="อิสริยพร จรจำรัส" userId="0ba2f392d710c34c" providerId="LiveId" clId="{61F8C237-BFA9-4D07-AE54-FE5CC0B569C4}" dt="2022-12-22T07:23:38.797" v="293"/>
        <pc:sldMkLst>
          <pc:docMk/>
          <pc:sldMk cId="3579353075" sldId="280"/>
        </pc:sldMkLst>
      </pc:sldChg>
      <pc:sldChg chg="delSp modSp add del mod">
        <pc:chgData name="อิสริยพร จรจำรัส" userId="0ba2f392d710c34c" providerId="LiveId" clId="{61F8C237-BFA9-4D07-AE54-FE5CC0B569C4}" dt="2022-12-22T08:10:57.026" v="515" actId="47"/>
        <pc:sldMkLst>
          <pc:docMk/>
          <pc:sldMk cId="3824411310" sldId="280"/>
        </pc:sldMkLst>
        <pc:spChg chg="del mod">
          <ac:chgData name="อิสริยพร จรจำรัส" userId="0ba2f392d710c34c" providerId="LiveId" clId="{61F8C237-BFA9-4D07-AE54-FE5CC0B569C4}" dt="2022-12-22T08:10:52.441" v="513" actId="21"/>
          <ac:spMkLst>
            <pc:docMk/>
            <pc:sldMk cId="3824411310" sldId="280"/>
            <ac:spMk id="5" creationId="{76D71066-81CD-0750-387F-5CC38C9A2F50}"/>
          </ac:spMkLst>
        </pc:spChg>
        <pc:picChg chg="mod">
          <ac:chgData name="อิสริยพร จรจำรัส" userId="0ba2f392d710c34c" providerId="LiveId" clId="{61F8C237-BFA9-4D07-AE54-FE5CC0B569C4}" dt="2022-12-22T07:24:05.414" v="303" actId="1076"/>
          <ac:picMkLst>
            <pc:docMk/>
            <pc:sldMk cId="3824411310" sldId="280"/>
            <ac:picMk id="4" creationId="{C8B7C86F-33CE-F4C3-CE25-DBA31A18AAB3}"/>
          </ac:picMkLst>
        </pc:picChg>
      </pc:sldChg>
      <pc:sldChg chg="delSp modSp add del mod">
        <pc:chgData name="อิสริยพร จรจำรัส" userId="0ba2f392d710c34c" providerId="LiveId" clId="{61F8C237-BFA9-4D07-AE54-FE5CC0B569C4}" dt="2022-12-22T08:11:06.958" v="519" actId="47"/>
        <pc:sldMkLst>
          <pc:docMk/>
          <pc:sldMk cId="1606607983" sldId="281"/>
        </pc:sldMkLst>
        <pc:spChg chg="del mod">
          <ac:chgData name="อิสริยพร จรจำรัส" userId="0ba2f392d710c34c" providerId="LiveId" clId="{61F8C237-BFA9-4D07-AE54-FE5CC0B569C4}" dt="2022-12-22T08:11:03.280" v="517" actId="21"/>
          <ac:spMkLst>
            <pc:docMk/>
            <pc:sldMk cId="1606607983" sldId="281"/>
            <ac:spMk id="5" creationId="{76D71066-81CD-0750-387F-5CC38C9A2F50}"/>
          </ac:spMkLst>
        </pc:spChg>
        <pc:picChg chg="mod">
          <ac:chgData name="อิสริยพร จรจำรัส" userId="0ba2f392d710c34c" providerId="LiveId" clId="{61F8C237-BFA9-4D07-AE54-FE5CC0B569C4}" dt="2022-12-22T07:25:21.478" v="308" actId="1076"/>
          <ac:picMkLst>
            <pc:docMk/>
            <pc:sldMk cId="1606607983" sldId="281"/>
            <ac:picMk id="4" creationId="{C8B7C86F-33CE-F4C3-CE25-DBA31A18AAB3}"/>
          </ac:picMkLst>
        </pc:picChg>
      </pc:sldChg>
      <pc:sldChg chg="delSp modSp add del mod">
        <pc:chgData name="อิสริยพร จรจำรัส" userId="0ba2f392d710c34c" providerId="LiveId" clId="{61F8C237-BFA9-4D07-AE54-FE5CC0B569C4}" dt="2022-12-22T08:11:16.105" v="523" actId="47"/>
        <pc:sldMkLst>
          <pc:docMk/>
          <pc:sldMk cId="773774901" sldId="282"/>
        </pc:sldMkLst>
        <pc:spChg chg="del mod">
          <ac:chgData name="อิสริยพร จรจำรัส" userId="0ba2f392d710c34c" providerId="LiveId" clId="{61F8C237-BFA9-4D07-AE54-FE5CC0B569C4}" dt="2022-12-22T08:11:11.912" v="521" actId="21"/>
          <ac:spMkLst>
            <pc:docMk/>
            <pc:sldMk cId="773774901" sldId="282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1:28.505" v="527" actId="47"/>
        <pc:sldMkLst>
          <pc:docMk/>
          <pc:sldMk cId="3905684159" sldId="283"/>
        </pc:sldMkLst>
        <pc:spChg chg="del mod">
          <ac:chgData name="อิสริยพร จรจำรัส" userId="0ba2f392d710c34c" providerId="LiveId" clId="{61F8C237-BFA9-4D07-AE54-FE5CC0B569C4}" dt="2022-12-22T08:11:24.529" v="525" actId="21"/>
          <ac:spMkLst>
            <pc:docMk/>
            <pc:sldMk cId="3905684159" sldId="283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1:38.553" v="531" actId="47"/>
        <pc:sldMkLst>
          <pc:docMk/>
          <pc:sldMk cId="1896158188" sldId="284"/>
        </pc:sldMkLst>
        <pc:spChg chg="del mod">
          <ac:chgData name="อิสริยพร จรจำรัส" userId="0ba2f392d710c34c" providerId="LiveId" clId="{61F8C237-BFA9-4D07-AE54-FE5CC0B569C4}" dt="2022-12-22T08:11:34.827" v="529" actId="21"/>
          <ac:spMkLst>
            <pc:docMk/>
            <pc:sldMk cId="1896158188" sldId="284"/>
            <ac:spMk id="5" creationId="{76D71066-81CD-0750-387F-5CC38C9A2F50}"/>
          </ac:spMkLst>
        </pc:spChg>
      </pc:sldChg>
      <pc:sldChg chg="add del">
        <pc:chgData name="อิสริยพร จรจำรัส" userId="0ba2f392d710c34c" providerId="LiveId" clId="{61F8C237-BFA9-4D07-AE54-FE5CC0B569C4}" dt="2022-12-22T07:27:35.954" v="344" actId="47"/>
        <pc:sldMkLst>
          <pc:docMk/>
          <pc:sldMk cId="1997027770" sldId="285"/>
        </pc:sldMkLst>
      </pc:sldChg>
      <pc:sldChg chg="addSp delSp modSp add del mod">
        <pc:chgData name="อิสริยพร จรจำรัส" userId="0ba2f392d710c34c" providerId="LiveId" clId="{61F8C237-BFA9-4D07-AE54-FE5CC0B569C4}" dt="2022-12-22T08:11:47.543" v="535" actId="47"/>
        <pc:sldMkLst>
          <pc:docMk/>
          <pc:sldMk cId="4068486780" sldId="285"/>
        </pc:sldMkLst>
        <pc:spChg chg="add del mod">
          <ac:chgData name="อิสริยพร จรจำรัส" userId="0ba2f392d710c34c" providerId="LiveId" clId="{61F8C237-BFA9-4D07-AE54-FE5CC0B569C4}" dt="2022-12-22T07:28:58.493" v="367"/>
          <ac:spMkLst>
            <pc:docMk/>
            <pc:sldMk cId="4068486780" sldId="285"/>
            <ac:spMk id="2" creationId="{123EF3D0-AFDD-D5C7-0738-31A4620EB3A9}"/>
          </ac:spMkLst>
        </pc:spChg>
        <pc:spChg chg="del mod">
          <ac:chgData name="อิสริยพร จรจำรัส" userId="0ba2f392d710c34c" providerId="LiveId" clId="{61F8C237-BFA9-4D07-AE54-FE5CC0B569C4}" dt="2022-12-22T08:11:44.440" v="533" actId="21"/>
          <ac:spMkLst>
            <pc:docMk/>
            <pc:sldMk cId="4068486780" sldId="285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2:01.944" v="539" actId="47"/>
        <pc:sldMkLst>
          <pc:docMk/>
          <pc:sldMk cId="1212867686" sldId="286"/>
        </pc:sldMkLst>
        <pc:spChg chg="del mod">
          <ac:chgData name="อิสริยพร จรจำรัส" userId="0ba2f392d710c34c" providerId="LiveId" clId="{61F8C237-BFA9-4D07-AE54-FE5CC0B569C4}" dt="2022-12-22T08:11:58.917" v="537" actId="21"/>
          <ac:spMkLst>
            <pc:docMk/>
            <pc:sldMk cId="1212867686" sldId="286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2:13.056" v="543" actId="47"/>
        <pc:sldMkLst>
          <pc:docMk/>
          <pc:sldMk cId="626876514" sldId="287"/>
        </pc:sldMkLst>
        <pc:spChg chg="del mod">
          <ac:chgData name="อิสริยพร จรจำรัส" userId="0ba2f392d710c34c" providerId="LiveId" clId="{61F8C237-BFA9-4D07-AE54-FE5CC0B569C4}" dt="2022-12-22T08:12:09.342" v="541" actId="21"/>
          <ac:spMkLst>
            <pc:docMk/>
            <pc:sldMk cId="626876514" sldId="287"/>
            <ac:spMk id="5" creationId="{76D71066-81CD-0750-387F-5CC38C9A2F50}"/>
          </ac:spMkLst>
        </pc:spChg>
      </pc:sldChg>
      <pc:sldChg chg="delSp modSp add del mod">
        <pc:chgData name="อิสริยพร จรจำรัส" userId="0ba2f392d710c34c" providerId="LiveId" clId="{61F8C237-BFA9-4D07-AE54-FE5CC0B569C4}" dt="2022-12-22T08:12:23.114" v="547" actId="47"/>
        <pc:sldMkLst>
          <pc:docMk/>
          <pc:sldMk cId="203285787" sldId="288"/>
        </pc:sldMkLst>
        <pc:spChg chg="del mod">
          <ac:chgData name="อิสริยพร จรจำรัส" userId="0ba2f392d710c34c" providerId="LiveId" clId="{61F8C237-BFA9-4D07-AE54-FE5CC0B569C4}" dt="2022-12-22T08:12:19.469" v="545" actId="21"/>
          <ac:spMkLst>
            <pc:docMk/>
            <pc:sldMk cId="203285787" sldId="288"/>
            <ac:spMk id="5" creationId="{76D71066-81CD-0750-387F-5CC38C9A2F50}"/>
          </ac:spMkLst>
        </pc:spChg>
        <pc:picChg chg="mod">
          <ac:chgData name="อิสริยพร จรจำรัส" userId="0ba2f392d710c34c" providerId="LiveId" clId="{61F8C237-BFA9-4D07-AE54-FE5CC0B569C4}" dt="2022-12-22T07:29:55.741" v="385" actId="1076"/>
          <ac:picMkLst>
            <pc:docMk/>
            <pc:sldMk cId="203285787" sldId="288"/>
            <ac:picMk id="4" creationId="{C8B7C86F-33CE-F4C3-CE25-DBA31A18AAB3}"/>
          </ac:picMkLst>
        </pc:picChg>
      </pc:sldChg>
      <pc:sldChg chg="addSp modSp add mod ord setBg">
        <pc:chgData name="อิสริยพร จรจำรัส" userId="0ba2f392d710c34c" providerId="LiveId" clId="{61F8C237-BFA9-4D07-AE54-FE5CC0B569C4}" dt="2022-12-22T08:13:04.963" v="552"/>
        <pc:sldMkLst>
          <pc:docMk/>
          <pc:sldMk cId="1105844776" sldId="289"/>
        </pc:sldMkLst>
        <pc:spChg chg="add">
          <ac:chgData name="อิสริยพร จรจำรัส" userId="0ba2f392d710c34c" providerId="LiveId" clId="{61F8C237-BFA9-4D07-AE54-FE5CC0B569C4}" dt="2022-12-22T08:13:00.280" v="549" actId="26606"/>
          <ac:spMkLst>
            <pc:docMk/>
            <pc:sldMk cId="1105844776" sldId="289"/>
            <ac:spMk id="8" creationId="{B670DBD5-770C-4383-9F54-5B86E86BD5BB}"/>
          </ac:spMkLst>
        </pc:spChg>
        <pc:picChg chg="add mod">
          <ac:chgData name="อิสริยพร จรจำรัส" userId="0ba2f392d710c34c" providerId="LiveId" clId="{61F8C237-BFA9-4D07-AE54-FE5CC0B569C4}" dt="2022-12-22T08:13:00.280" v="549" actId="26606"/>
          <ac:picMkLst>
            <pc:docMk/>
            <pc:sldMk cId="1105844776" sldId="289"/>
            <ac:picMk id="3" creationId="{11D3844F-D75F-A8A1-3284-CF712F33B052}"/>
          </ac:picMkLst>
        </pc:picChg>
      </pc:sldChg>
      <pc:sldChg chg="add del setBg">
        <pc:chgData name="อิสริยพร จรจำรัส" userId="0ba2f392d710c34c" providerId="LiveId" clId="{61F8C237-BFA9-4D07-AE54-FE5CC0B569C4}" dt="2022-12-22T07:30:09.541" v="393" actId="47"/>
        <pc:sldMkLst>
          <pc:docMk/>
          <pc:sldMk cId="2171998415" sldId="289"/>
        </pc:sldMkLst>
      </pc:sldChg>
      <pc:sldChg chg="addSp delSp modSp add del mod setBg">
        <pc:chgData name="อิสริยพร จรจำรัส" userId="0ba2f392d710c34c" providerId="LiveId" clId="{61F8C237-BFA9-4D07-AE54-FE5CC0B569C4}" dt="2022-12-22T08:38:07.483" v="555" actId="47"/>
        <pc:sldMkLst>
          <pc:docMk/>
          <pc:sldMk cId="3511198350" sldId="290"/>
        </pc:sldMkLst>
        <pc:spChg chg="add del mod">
          <ac:chgData name="อิสริยพร จรจำรัส" userId="0ba2f392d710c34c" providerId="LiveId" clId="{61F8C237-BFA9-4D07-AE54-FE5CC0B569C4}" dt="2022-12-22T08:06:39.633" v="433"/>
          <ac:spMkLst>
            <pc:docMk/>
            <pc:sldMk cId="3511198350" sldId="290"/>
            <ac:spMk id="2" creationId="{C4A47BE4-F4EB-D2E9-ABC6-992EFCED6E20}"/>
          </ac:spMkLst>
        </pc:spChg>
        <pc:spChg chg="del">
          <ac:chgData name="อิสริยพร จรจำรัส" userId="0ba2f392d710c34c" providerId="LiveId" clId="{61F8C237-BFA9-4D07-AE54-FE5CC0B569C4}" dt="2022-12-22T07:31:54.938" v="398" actId="478"/>
          <ac:spMkLst>
            <pc:docMk/>
            <pc:sldMk cId="3511198350" sldId="290"/>
            <ac:spMk id="2" creationId="{F304628B-355B-2E89-F65E-C83FED32ABE9}"/>
          </ac:spMkLst>
        </pc:spChg>
        <pc:spChg chg="add del">
          <ac:chgData name="อิสริยพร จรจำรัส" userId="0ba2f392d710c34c" providerId="LiveId" clId="{61F8C237-BFA9-4D07-AE54-FE5CC0B569C4}" dt="2022-12-22T07:32:33.454" v="401" actId="26606"/>
          <ac:spMkLst>
            <pc:docMk/>
            <pc:sldMk cId="3511198350" sldId="290"/>
            <ac:spMk id="9" creationId="{B670DBD5-770C-4383-9F54-5B86E86BD5BB}"/>
          </ac:spMkLst>
        </pc:spChg>
        <pc:spChg chg="add del">
          <ac:chgData name="อิสริยพร จรจำรัส" userId="0ba2f392d710c34c" providerId="LiveId" clId="{61F8C237-BFA9-4D07-AE54-FE5CC0B569C4}" dt="2022-12-22T07:32:37.340" v="403" actId="26606"/>
          <ac:spMkLst>
            <pc:docMk/>
            <pc:sldMk cId="3511198350" sldId="290"/>
            <ac:spMk id="11" creationId="{56065185-5C34-4F86-AA96-AA4D065B0EF4}"/>
          </ac:spMkLst>
        </pc:spChg>
        <pc:spChg chg="add del">
          <ac:chgData name="อิสริยพร จรจำรัส" userId="0ba2f392d710c34c" providerId="LiveId" clId="{61F8C237-BFA9-4D07-AE54-FE5CC0B569C4}" dt="2022-12-22T07:32:37.340" v="403" actId="26606"/>
          <ac:spMkLst>
            <pc:docMk/>
            <pc:sldMk cId="3511198350" sldId="290"/>
            <ac:spMk id="12" creationId="{C83A5C14-ED91-4CD1-809E-D29FF97C9AF5}"/>
          </ac:spMkLst>
        </pc:spChg>
        <pc:spChg chg="add del">
          <ac:chgData name="อิสริยพร จรจำรัส" userId="0ba2f392d710c34c" providerId="LiveId" clId="{61F8C237-BFA9-4D07-AE54-FE5CC0B569C4}" dt="2022-12-22T08:05:04.607" v="410" actId="26606"/>
          <ac:spMkLst>
            <pc:docMk/>
            <pc:sldMk cId="3511198350" sldId="290"/>
            <ac:spMk id="14" creationId="{B670DBD5-770C-4383-9F54-5B86E86BD5BB}"/>
          </ac:spMkLst>
        </pc:spChg>
        <pc:spChg chg="add del">
          <ac:chgData name="อิสริยพร จรจำรัส" userId="0ba2f392d710c34c" providerId="LiveId" clId="{61F8C237-BFA9-4D07-AE54-FE5CC0B569C4}" dt="2022-12-22T08:05:04.607" v="410" actId="26606"/>
          <ac:spMkLst>
            <pc:docMk/>
            <pc:sldMk cId="3511198350" sldId="290"/>
            <ac:spMk id="19" creationId="{42A4FC2C-047E-45A5-965D-8E1E3BF09BC6}"/>
          </ac:spMkLst>
        </pc:spChg>
        <pc:picChg chg="add mod">
          <ac:chgData name="อิสริยพร จรจำรัส" userId="0ba2f392d710c34c" providerId="LiveId" clId="{61F8C237-BFA9-4D07-AE54-FE5CC0B569C4}" dt="2022-12-22T08:05:04.607" v="410" actId="26606"/>
          <ac:picMkLst>
            <pc:docMk/>
            <pc:sldMk cId="3511198350" sldId="290"/>
            <ac:picMk id="4" creationId="{0F6A093A-84F1-2567-5C6A-081A9C807467}"/>
          </ac:picMkLst>
        </pc:picChg>
      </pc:sldChg>
      <pc:sldChg chg="addSp delSp modSp add mod setBg delDesignElem">
        <pc:chgData name="อิสริยพร จรจำรัส" userId="0ba2f392d710c34c" providerId="LiveId" clId="{61F8C237-BFA9-4D07-AE54-FE5CC0B569C4}" dt="2022-12-22T08:04:23.187" v="408"/>
        <pc:sldMkLst>
          <pc:docMk/>
          <pc:sldMk cId="1655006307" sldId="291"/>
        </pc:sldMkLst>
        <pc:spChg chg="del">
          <ac:chgData name="อิสริยพร จรจำรัส" userId="0ba2f392d710c34c" providerId="LiveId" clId="{61F8C237-BFA9-4D07-AE54-FE5CC0B569C4}" dt="2022-12-22T08:02:48.412" v="406"/>
          <ac:spMkLst>
            <pc:docMk/>
            <pc:sldMk cId="1655006307" sldId="291"/>
            <ac:spMk id="14" creationId="{B670DBD5-770C-4383-9F54-5B86E86BD5BB}"/>
          </ac:spMkLst>
        </pc:spChg>
        <pc:picChg chg="add mod">
          <ac:chgData name="อิสริยพร จรจำรัส" userId="0ba2f392d710c34c" providerId="LiveId" clId="{61F8C237-BFA9-4D07-AE54-FE5CC0B569C4}" dt="2022-12-22T08:04:23.187" v="408"/>
          <ac:picMkLst>
            <pc:docMk/>
            <pc:sldMk cId="1655006307" sldId="291"/>
            <ac:picMk id="3" creationId="{AB7D6367-F9F6-5CAB-65B2-3AE238E051B2}"/>
          </ac:picMkLst>
        </pc:picChg>
        <pc:picChg chg="del">
          <ac:chgData name="อิสริยพร จรจำรัส" userId="0ba2f392d710c34c" providerId="LiveId" clId="{61F8C237-BFA9-4D07-AE54-FE5CC0B569C4}" dt="2022-12-22T08:02:50.570" v="407" actId="478"/>
          <ac:picMkLst>
            <pc:docMk/>
            <pc:sldMk cId="1655006307" sldId="291"/>
            <ac:picMk id="4" creationId="{0F6A093A-84F1-2567-5C6A-081A9C807467}"/>
          </ac:picMkLst>
        </pc:picChg>
      </pc:sldChg>
      <pc:sldChg chg="addSp delSp modSp add mod">
        <pc:chgData name="อิสริยพร จรจำรัส" userId="0ba2f392d710c34c" providerId="LiveId" clId="{61F8C237-BFA9-4D07-AE54-FE5CC0B569C4}" dt="2022-12-22T08:05:43.876" v="417"/>
        <pc:sldMkLst>
          <pc:docMk/>
          <pc:sldMk cId="1725330033" sldId="292"/>
        </pc:sldMkLst>
        <pc:spChg chg="add mod">
          <ac:chgData name="อิสริยพร จรจำรัส" userId="0ba2f392d710c34c" providerId="LiveId" clId="{61F8C237-BFA9-4D07-AE54-FE5CC0B569C4}" dt="2022-12-22T08:05:43.876" v="417"/>
          <ac:spMkLst>
            <pc:docMk/>
            <pc:sldMk cId="1725330033" sldId="292"/>
            <ac:spMk id="5" creationId="{FB4D2F8A-959C-F234-5E51-4C72C31F97A8}"/>
          </ac:spMkLst>
        </pc:spChg>
        <pc:picChg chg="del">
          <ac:chgData name="อิสริยพร จรจำรัส" userId="0ba2f392d710c34c" providerId="LiveId" clId="{61F8C237-BFA9-4D07-AE54-FE5CC0B569C4}" dt="2022-12-22T08:05:27.020" v="414" actId="478"/>
          <ac:picMkLst>
            <pc:docMk/>
            <pc:sldMk cId="1725330033" sldId="292"/>
            <ac:picMk id="3" creationId="{AB7D6367-F9F6-5CAB-65B2-3AE238E051B2}"/>
          </ac:picMkLst>
        </pc:picChg>
        <pc:picChg chg="add mod">
          <ac:chgData name="อิสริยพร จรจำรัส" userId="0ba2f392d710c34c" providerId="LiveId" clId="{61F8C237-BFA9-4D07-AE54-FE5CC0B569C4}" dt="2022-12-22T08:05:32.981" v="415"/>
          <ac:picMkLst>
            <pc:docMk/>
            <pc:sldMk cId="1725330033" sldId="292"/>
            <ac:picMk id="4" creationId="{6BC7C211-1B00-AC40-23E0-D1462AD83F16}"/>
          </ac:picMkLst>
        </pc:picChg>
      </pc:sldChg>
      <pc:sldChg chg="addSp delSp modSp add mod">
        <pc:chgData name="อิสริยพร จรจำรัส" userId="0ba2f392d710c34c" providerId="LiveId" clId="{61F8C237-BFA9-4D07-AE54-FE5CC0B569C4}" dt="2022-12-22T08:06:05.956" v="426"/>
        <pc:sldMkLst>
          <pc:docMk/>
          <pc:sldMk cId="1698560395" sldId="293"/>
        </pc:sldMkLst>
        <pc:spChg chg="add mod">
          <ac:chgData name="อิสริยพร จรจำรัส" userId="0ba2f392d710c34c" providerId="LiveId" clId="{61F8C237-BFA9-4D07-AE54-FE5CC0B569C4}" dt="2022-12-22T08:06:05.956" v="426"/>
          <ac:spMkLst>
            <pc:docMk/>
            <pc:sldMk cId="1698560395" sldId="293"/>
            <ac:spMk id="2" creationId="{64369AD2-23F9-7E68-54F6-5AB516A28938}"/>
          </ac:spMkLst>
        </pc:spChg>
        <pc:spChg chg="del">
          <ac:chgData name="อิสริยพร จรจำรัส" userId="0ba2f392d710c34c" providerId="LiveId" clId="{61F8C237-BFA9-4D07-AE54-FE5CC0B569C4}" dt="2022-12-22T08:05:54.666" v="420" actId="478"/>
          <ac:spMkLst>
            <pc:docMk/>
            <pc:sldMk cId="1698560395" sldId="293"/>
            <ac:spMk id="5" creationId="{FB4D2F8A-959C-F234-5E51-4C72C31F97A8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6:22.496" v="430"/>
        <pc:sldMkLst>
          <pc:docMk/>
          <pc:sldMk cId="3772671610" sldId="294"/>
        </pc:sldMkLst>
        <pc:spChg chg="add mod">
          <ac:chgData name="อิสริยพร จรจำรัส" userId="0ba2f392d710c34c" providerId="LiveId" clId="{61F8C237-BFA9-4D07-AE54-FE5CC0B569C4}" dt="2022-12-22T08:06:22.496" v="430"/>
          <ac:spMkLst>
            <pc:docMk/>
            <pc:sldMk cId="3772671610" sldId="294"/>
            <ac:spMk id="2" creationId="{CAC4F42F-5AD7-60F2-D520-0B15FBD5EF11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6:43.031" v="434"/>
        <pc:sldMkLst>
          <pc:docMk/>
          <pc:sldMk cId="1279337002" sldId="295"/>
        </pc:sldMkLst>
        <pc:spChg chg="add mod">
          <ac:chgData name="อิสริยพร จรจำรัส" userId="0ba2f392d710c34c" providerId="LiveId" clId="{61F8C237-BFA9-4D07-AE54-FE5CC0B569C4}" dt="2022-12-22T08:06:43.031" v="434"/>
          <ac:spMkLst>
            <pc:docMk/>
            <pc:sldMk cId="1279337002" sldId="295"/>
            <ac:spMk id="2" creationId="{CB73CDC6-926F-BA72-8A0B-4C0F510A3840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6:53.928" v="436"/>
        <pc:sldMkLst>
          <pc:docMk/>
          <pc:sldMk cId="3465918457" sldId="296"/>
        </pc:sldMkLst>
        <pc:spChg chg="add mod">
          <ac:chgData name="อิสริยพร จรจำรัส" userId="0ba2f392d710c34c" providerId="LiveId" clId="{61F8C237-BFA9-4D07-AE54-FE5CC0B569C4}" dt="2022-12-22T08:06:53.928" v="436"/>
          <ac:spMkLst>
            <pc:docMk/>
            <pc:sldMk cId="3465918457" sldId="296"/>
            <ac:spMk id="2" creationId="{A84CED59-1D9F-2D3F-58DC-6F49BCD7AFD6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7:12.145" v="440"/>
        <pc:sldMkLst>
          <pc:docMk/>
          <pc:sldMk cId="2830798996" sldId="297"/>
        </pc:sldMkLst>
        <pc:spChg chg="add mod">
          <ac:chgData name="อิสริยพร จรจำรัส" userId="0ba2f392d710c34c" providerId="LiveId" clId="{61F8C237-BFA9-4D07-AE54-FE5CC0B569C4}" dt="2022-12-22T08:07:12.145" v="440"/>
          <ac:spMkLst>
            <pc:docMk/>
            <pc:sldMk cId="2830798996" sldId="297"/>
            <ac:spMk id="2" creationId="{CB8D602A-1A54-2E03-C3BC-CDB056FC9462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7:33.312" v="446"/>
        <pc:sldMkLst>
          <pc:docMk/>
          <pc:sldMk cId="2559134130" sldId="298"/>
        </pc:sldMkLst>
        <pc:spChg chg="add mod">
          <ac:chgData name="อิสริยพร จรจำรัส" userId="0ba2f392d710c34c" providerId="LiveId" clId="{61F8C237-BFA9-4D07-AE54-FE5CC0B569C4}" dt="2022-12-22T08:07:33.312" v="446"/>
          <ac:spMkLst>
            <pc:docMk/>
            <pc:sldMk cId="2559134130" sldId="298"/>
            <ac:spMk id="2" creationId="{2C7ECDFF-C848-7FBC-EC78-5B4385C80548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7:46.718" v="450"/>
        <pc:sldMkLst>
          <pc:docMk/>
          <pc:sldMk cId="525992337" sldId="299"/>
        </pc:sldMkLst>
        <pc:spChg chg="add mod">
          <ac:chgData name="อิสริยพร จรจำรัส" userId="0ba2f392d710c34c" providerId="LiveId" clId="{61F8C237-BFA9-4D07-AE54-FE5CC0B569C4}" dt="2022-12-22T08:07:46.718" v="450"/>
          <ac:spMkLst>
            <pc:docMk/>
            <pc:sldMk cId="525992337" sldId="299"/>
            <ac:spMk id="2" creationId="{0F0803CB-0247-B7E6-24AC-E57863157E7A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7:59.325" v="454"/>
        <pc:sldMkLst>
          <pc:docMk/>
          <pc:sldMk cId="3415908856" sldId="300"/>
        </pc:sldMkLst>
        <pc:spChg chg="add mod">
          <ac:chgData name="อิสริยพร จรจำรัส" userId="0ba2f392d710c34c" providerId="LiveId" clId="{61F8C237-BFA9-4D07-AE54-FE5CC0B569C4}" dt="2022-12-22T08:07:59.325" v="454"/>
          <ac:spMkLst>
            <pc:docMk/>
            <pc:sldMk cId="3415908856" sldId="300"/>
            <ac:spMk id="2" creationId="{031F351D-6A1E-CE85-1BC0-C5BA843BEC49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8:10.285" v="458"/>
        <pc:sldMkLst>
          <pc:docMk/>
          <pc:sldMk cId="1773244035" sldId="301"/>
        </pc:sldMkLst>
        <pc:spChg chg="add mod">
          <ac:chgData name="อิสริยพร จรจำรัส" userId="0ba2f392d710c34c" providerId="LiveId" clId="{61F8C237-BFA9-4D07-AE54-FE5CC0B569C4}" dt="2022-12-22T08:08:10.285" v="458"/>
          <ac:spMkLst>
            <pc:docMk/>
            <pc:sldMk cId="1773244035" sldId="301"/>
            <ac:spMk id="2" creationId="{F9C91828-4E4C-E9B5-2220-92A5C60980FB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8:23.667" v="462"/>
        <pc:sldMkLst>
          <pc:docMk/>
          <pc:sldMk cId="1251146179" sldId="302"/>
        </pc:sldMkLst>
        <pc:spChg chg="add mod">
          <ac:chgData name="อิสริยพร จรจำรัส" userId="0ba2f392d710c34c" providerId="LiveId" clId="{61F8C237-BFA9-4D07-AE54-FE5CC0B569C4}" dt="2022-12-22T08:08:23.667" v="462"/>
          <ac:spMkLst>
            <pc:docMk/>
            <pc:sldMk cId="1251146179" sldId="302"/>
            <ac:spMk id="2" creationId="{266A439B-7876-67EF-C5C5-31D272709936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8:34.267" v="466"/>
        <pc:sldMkLst>
          <pc:docMk/>
          <pc:sldMk cId="1652709107" sldId="303"/>
        </pc:sldMkLst>
        <pc:spChg chg="add mod">
          <ac:chgData name="อิสริยพร จรจำรัส" userId="0ba2f392d710c34c" providerId="LiveId" clId="{61F8C237-BFA9-4D07-AE54-FE5CC0B569C4}" dt="2022-12-22T08:08:34.267" v="466"/>
          <ac:spMkLst>
            <pc:docMk/>
            <pc:sldMk cId="1652709107" sldId="303"/>
            <ac:spMk id="2" creationId="{1BB57D8F-FEE7-FB3E-D3E9-DCA844FD0DE9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8:46.473" v="470"/>
        <pc:sldMkLst>
          <pc:docMk/>
          <pc:sldMk cId="3740455231" sldId="304"/>
        </pc:sldMkLst>
        <pc:spChg chg="add mod">
          <ac:chgData name="อิสริยพร จรจำรัส" userId="0ba2f392d710c34c" providerId="LiveId" clId="{61F8C237-BFA9-4D07-AE54-FE5CC0B569C4}" dt="2022-12-22T08:08:46.473" v="470"/>
          <ac:spMkLst>
            <pc:docMk/>
            <pc:sldMk cId="3740455231" sldId="304"/>
            <ac:spMk id="2" creationId="{4347EDE3-1C73-BA8C-2276-2EC7D08566C0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9:02.559" v="474"/>
        <pc:sldMkLst>
          <pc:docMk/>
          <pc:sldMk cId="2816682378" sldId="305"/>
        </pc:sldMkLst>
        <pc:spChg chg="add mod">
          <ac:chgData name="อิสริยพร จรจำรัส" userId="0ba2f392d710c34c" providerId="LiveId" clId="{61F8C237-BFA9-4D07-AE54-FE5CC0B569C4}" dt="2022-12-22T08:09:02.559" v="474"/>
          <ac:spMkLst>
            <pc:docMk/>
            <pc:sldMk cId="2816682378" sldId="305"/>
            <ac:spMk id="2" creationId="{6CEEF312-0116-BA4E-B92B-FBEC4D952731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9:16.893" v="478"/>
        <pc:sldMkLst>
          <pc:docMk/>
          <pc:sldMk cId="524783836" sldId="306"/>
        </pc:sldMkLst>
        <pc:spChg chg="add mod">
          <ac:chgData name="อิสริยพร จรจำรัส" userId="0ba2f392d710c34c" providerId="LiveId" clId="{61F8C237-BFA9-4D07-AE54-FE5CC0B569C4}" dt="2022-12-22T08:09:16.893" v="478"/>
          <ac:spMkLst>
            <pc:docMk/>
            <pc:sldMk cId="524783836" sldId="306"/>
            <ac:spMk id="2" creationId="{2262915D-990D-519B-A145-AFF821901493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9:30.050" v="482"/>
        <pc:sldMkLst>
          <pc:docMk/>
          <pc:sldMk cId="1030211599" sldId="307"/>
        </pc:sldMkLst>
        <pc:spChg chg="add mod">
          <ac:chgData name="อิสริยพร จรจำรัส" userId="0ba2f392d710c34c" providerId="LiveId" clId="{61F8C237-BFA9-4D07-AE54-FE5CC0B569C4}" dt="2022-12-22T08:09:30.050" v="482"/>
          <ac:spMkLst>
            <pc:docMk/>
            <pc:sldMk cId="1030211599" sldId="307"/>
            <ac:spMk id="2" creationId="{E3241DE1-7F4A-544D-4913-30DE032FFF53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9:42.148" v="486"/>
        <pc:sldMkLst>
          <pc:docMk/>
          <pc:sldMk cId="984933792" sldId="308"/>
        </pc:sldMkLst>
        <pc:spChg chg="add mod">
          <ac:chgData name="อิสริยพร จรจำรัส" userId="0ba2f392d710c34c" providerId="LiveId" clId="{61F8C237-BFA9-4D07-AE54-FE5CC0B569C4}" dt="2022-12-22T08:09:42.148" v="486"/>
          <ac:spMkLst>
            <pc:docMk/>
            <pc:sldMk cId="984933792" sldId="308"/>
            <ac:spMk id="2" creationId="{8CB9171E-8D99-8E6A-FC8D-FC299195BB99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09:53.203" v="490"/>
        <pc:sldMkLst>
          <pc:docMk/>
          <pc:sldMk cId="3346542300" sldId="309"/>
        </pc:sldMkLst>
        <pc:spChg chg="add mod">
          <ac:chgData name="อิสริยพร จรจำรัส" userId="0ba2f392d710c34c" providerId="LiveId" clId="{61F8C237-BFA9-4D07-AE54-FE5CC0B569C4}" dt="2022-12-22T08:09:53.203" v="490"/>
          <ac:spMkLst>
            <pc:docMk/>
            <pc:sldMk cId="3346542300" sldId="309"/>
            <ac:spMk id="2" creationId="{27235168-B734-52A5-8D5C-6C0DD47A6172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02.980" v="494"/>
        <pc:sldMkLst>
          <pc:docMk/>
          <pc:sldMk cId="1593760149" sldId="310"/>
        </pc:sldMkLst>
        <pc:spChg chg="add mod">
          <ac:chgData name="อิสริยพร จรจำรัส" userId="0ba2f392d710c34c" providerId="LiveId" clId="{61F8C237-BFA9-4D07-AE54-FE5CC0B569C4}" dt="2022-12-22T08:10:02.980" v="494"/>
          <ac:spMkLst>
            <pc:docMk/>
            <pc:sldMk cId="1593760149" sldId="310"/>
            <ac:spMk id="2" creationId="{E72F9169-F3BD-C35F-D0C7-F9D3EA97197A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13.217" v="498"/>
        <pc:sldMkLst>
          <pc:docMk/>
          <pc:sldMk cId="2973881520" sldId="311"/>
        </pc:sldMkLst>
        <pc:spChg chg="add mod">
          <ac:chgData name="อิสริยพร จรจำรัส" userId="0ba2f392d710c34c" providerId="LiveId" clId="{61F8C237-BFA9-4D07-AE54-FE5CC0B569C4}" dt="2022-12-22T08:10:13.217" v="498"/>
          <ac:spMkLst>
            <pc:docMk/>
            <pc:sldMk cId="2973881520" sldId="311"/>
            <ac:spMk id="2" creationId="{0003E8E2-4648-0FF0-B144-16CEA25DA343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25.030" v="502"/>
        <pc:sldMkLst>
          <pc:docMk/>
          <pc:sldMk cId="759261536" sldId="312"/>
        </pc:sldMkLst>
        <pc:spChg chg="add mod">
          <ac:chgData name="อิสริยพร จรจำรัส" userId="0ba2f392d710c34c" providerId="LiveId" clId="{61F8C237-BFA9-4D07-AE54-FE5CC0B569C4}" dt="2022-12-22T08:10:25.030" v="502"/>
          <ac:spMkLst>
            <pc:docMk/>
            <pc:sldMk cId="759261536" sldId="312"/>
            <ac:spMk id="2" creationId="{9EC7BB72-818D-AC7D-93DD-6DB68FEFB4AD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34.785" v="506"/>
        <pc:sldMkLst>
          <pc:docMk/>
          <pc:sldMk cId="390520955" sldId="313"/>
        </pc:sldMkLst>
        <pc:spChg chg="add mod">
          <ac:chgData name="อิสริยพร จรจำรัส" userId="0ba2f392d710c34c" providerId="LiveId" clId="{61F8C237-BFA9-4D07-AE54-FE5CC0B569C4}" dt="2022-12-22T08:10:34.785" v="506"/>
          <ac:spMkLst>
            <pc:docMk/>
            <pc:sldMk cId="390520955" sldId="313"/>
            <ac:spMk id="2" creationId="{9034BE63-3AA1-8505-1883-C64DC9A46168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45.069" v="510"/>
        <pc:sldMkLst>
          <pc:docMk/>
          <pc:sldMk cId="2179575530" sldId="314"/>
        </pc:sldMkLst>
        <pc:spChg chg="add mod">
          <ac:chgData name="อิสริยพร จรจำรัส" userId="0ba2f392d710c34c" providerId="LiveId" clId="{61F8C237-BFA9-4D07-AE54-FE5CC0B569C4}" dt="2022-12-22T08:10:45.069" v="510"/>
          <ac:spMkLst>
            <pc:docMk/>
            <pc:sldMk cId="2179575530" sldId="314"/>
            <ac:spMk id="2" creationId="{53F1D53B-3402-0E9C-09B8-4283B6C8B859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0:53.811" v="514"/>
        <pc:sldMkLst>
          <pc:docMk/>
          <pc:sldMk cId="2170142826" sldId="315"/>
        </pc:sldMkLst>
        <pc:spChg chg="add mod">
          <ac:chgData name="อิสริยพร จรจำรัส" userId="0ba2f392d710c34c" providerId="LiveId" clId="{61F8C237-BFA9-4D07-AE54-FE5CC0B569C4}" dt="2022-12-22T08:10:53.811" v="514"/>
          <ac:spMkLst>
            <pc:docMk/>
            <pc:sldMk cId="2170142826" sldId="315"/>
            <ac:spMk id="2" creationId="{0DD0195A-9BED-F94B-56AB-7945667BAC77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04.836" v="518"/>
        <pc:sldMkLst>
          <pc:docMk/>
          <pc:sldMk cId="2019956335" sldId="316"/>
        </pc:sldMkLst>
        <pc:spChg chg="add mod">
          <ac:chgData name="อิสริยพร จรจำรัส" userId="0ba2f392d710c34c" providerId="LiveId" clId="{61F8C237-BFA9-4D07-AE54-FE5CC0B569C4}" dt="2022-12-22T08:11:04.836" v="518"/>
          <ac:spMkLst>
            <pc:docMk/>
            <pc:sldMk cId="2019956335" sldId="316"/>
            <ac:spMk id="2" creationId="{2C98B670-658B-70D6-E2B0-0CAA9F0378FE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13.231" v="522"/>
        <pc:sldMkLst>
          <pc:docMk/>
          <pc:sldMk cId="287738178" sldId="317"/>
        </pc:sldMkLst>
        <pc:spChg chg="add mod">
          <ac:chgData name="อิสริยพร จรจำรัส" userId="0ba2f392d710c34c" providerId="LiveId" clId="{61F8C237-BFA9-4D07-AE54-FE5CC0B569C4}" dt="2022-12-22T08:11:13.231" v="522"/>
          <ac:spMkLst>
            <pc:docMk/>
            <pc:sldMk cId="287738178" sldId="317"/>
            <ac:spMk id="2" creationId="{D09B6BD0-C815-32A9-476B-6504E90A0688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26.224" v="526"/>
        <pc:sldMkLst>
          <pc:docMk/>
          <pc:sldMk cId="1010899233" sldId="318"/>
        </pc:sldMkLst>
        <pc:spChg chg="add mod">
          <ac:chgData name="อิสริยพร จรจำรัส" userId="0ba2f392d710c34c" providerId="LiveId" clId="{61F8C237-BFA9-4D07-AE54-FE5CC0B569C4}" dt="2022-12-22T08:11:26.224" v="526"/>
          <ac:spMkLst>
            <pc:docMk/>
            <pc:sldMk cId="1010899233" sldId="318"/>
            <ac:spMk id="2" creationId="{A4EFB944-6021-9A88-D606-86F35061F13E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35.984" v="530"/>
        <pc:sldMkLst>
          <pc:docMk/>
          <pc:sldMk cId="3919598587" sldId="319"/>
        </pc:sldMkLst>
        <pc:spChg chg="add mod">
          <ac:chgData name="อิสริยพร จรจำรัส" userId="0ba2f392d710c34c" providerId="LiveId" clId="{61F8C237-BFA9-4D07-AE54-FE5CC0B569C4}" dt="2022-12-22T08:11:35.984" v="530"/>
          <ac:spMkLst>
            <pc:docMk/>
            <pc:sldMk cId="3919598587" sldId="319"/>
            <ac:spMk id="2" creationId="{E450BE1D-15E0-3341-7507-73D8397452E2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45.613" v="534"/>
        <pc:sldMkLst>
          <pc:docMk/>
          <pc:sldMk cId="2311277408" sldId="320"/>
        </pc:sldMkLst>
        <pc:spChg chg="add mod">
          <ac:chgData name="อิสริยพร จรจำรัส" userId="0ba2f392d710c34c" providerId="LiveId" clId="{61F8C237-BFA9-4D07-AE54-FE5CC0B569C4}" dt="2022-12-22T08:11:45.613" v="534"/>
          <ac:spMkLst>
            <pc:docMk/>
            <pc:sldMk cId="2311277408" sldId="320"/>
            <ac:spMk id="2" creationId="{275829A2-8BBB-3DD0-8128-0A21E11B5232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1:59.866" v="538"/>
        <pc:sldMkLst>
          <pc:docMk/>
          <pc:sldMk cId="4023341249" sldId="321"/>
        </pc:sldMkLst>
        <pc:spChg chg="add mod">
          <ac:chgData name="อิสริยพร จรจำรัส" userId="0ba2f392d710c34c" providerId="LiveId" clId="{61F8C237-BFA9-4D07-AE54-FE5CC0B569C4}" dt="2022-12-22T08:11:59.866" v="538"/>
          <ac:spMkLst>
            <pc:docMk/>
            <pc:sldMk cId="4023341249" sldId="321"/>
            <ac:spMk id="2" creationId="{75357238-AAB4-2D0D-CE38-B83FAE3F59FD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2:10.450" v="542"/>
        <pc:sldMkLst>
          <pc:docMk/>
          <pc:sldMk cId="1271936521" sldId="322"/>
        </pc:sldMkLst>
        <pc:spChg chg="add mod">
          <ac:chgData name="อิสริยพร จรจำรัส" userId="0ba2f392d710c34c" providerId="LiveId" clId="{61F8C237-BFA9-4D07-AE54-FE5CC0B569C4}" dt="2022-12-22T08:12:10.450" v="542"/>
          <ac:spMkLst>
            <pc:docMk/>
            <pc:sldMk cId="1271936521" sldId="322"/>
            <ac:spMk id="2" creationId="{45BC4A28-428C-9953-CF8E-7A87B77ABBDB}"/>
          </ac:spMkLst>
        </pc:spChg>
      </pc:sldChg>
      <pc:sldChg chg="addSp modSp add">
        <pc:chgData name="อิสริยพร จรจำรัส" userId="0ba2f392d710c34c" providerId="LiveId" clId="{61F8C237-BFA9-4D07-AE54-FE5CC0B569C4}" dt="2022-12-22T08:12:21.183" v="546"/>
        <pc:sldMkLst>
          <pc:docMk/>
          <pc:sldMk cId="3502277221" sldId="323"/>
        </pc:sldMkLst>
        <pc:spChg chg="add mod">
          <ac:chgData name="อิสริยพร จรจำรัส" userId="0ba2f392d710c34c" providerId="LiveId" clId="{61F8C237-BFA9-4D07-AE54-FE5CC0B569C4}" dt="2022-12-22T08:12:21.183" v="546"/>
          <ac:spMkLst>
            <pc:docMk/>
            <pc:sldMk cId="3502277221" sldId="323"/>
            <ac:spMk id="2" creationId="{8B434B4E-987D-B98E-D2ED-756A062EECA1}"/>
          </ac:spMkLst>
        </pc:spChg>
      </pc:sldChg>
      <pc:sldChg chg="add del">
        <pc:chgData name="อิสริยพร จรจำรัส" userId="0ba2f392d710c34c" providerId="LiveId" clId="{61F8C237-BFA9-4D07-AE54-FE5CC0B569C4}" dt="2022-12-22T08:12:24.959" v="548" actId="47"/>
        <pc:sldMkLst>
          <pc:docMk/>
          <pc:sldMk cId="490985388" sldId="324"/>
        </pc:sldMkLst>
      </pc:sldChg>
      <pc:sldChg chg="add ord">
        <pc:chgData name="อิสริยพร จรจำรัส" userId="0ba2f392d710c34c" providerId="LiveId" clId="{61F8C237-BFA9-4D07-AE54-FE5CC0B569C4}" dt="2022-12-22T08:13:07.466" v="554"/>
        <pc:sldMkLst>
          <pc:docMk/>
          <pc:sldMk cId="2928296174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58696F-6AC6-67F8-C52C-0ED4DE51E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06C6AD6-2CA8-2592-F36D-280B910F6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817BEB-6FBB-8645-6D93-6111FF3E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3F3CFD-64BD-0204-F6A2-2137E367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F4341A-E14D-485A-1ECF-E03B06A8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0F7DD3-6B5B-D362-07B1-2A72D631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81DC28C-777A-F4F9-32DC-0262F0DF1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07E039-E405-2350-34EF-ECF1E6BD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7CD1F7-ADA7-B923-8032-1852171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5E523C-8EC5-2181-0C61-5C4A19AA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B408BE2-0F6E-D1DA-7614-CE7C7ECC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BEE4DFB-06E4-7B31-3AE0-4C4AB52B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CA3C22-5DE1-A859-CF87-AD7440BE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BD5E8E-B79A-AACD-AD5F-CF6F062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4EA80A-1AD9-59DF-DF4F-7BBCD41F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AA775C-BFC8-540A-DB13-F61FBEC5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5C7C20F-E0B2-F9E3-CA6B-A4E7A277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C8ED6F-9283-EA59-8699-1DAE7A9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971492-1B31-A819-83A0-8D9BEF90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4FAED2-F0FE-435F-D4D4-DA7D1AE2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BC46AE-165B-7638-BADC-FC699F1E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5B66520-C3E8-0448-2141-09AF79C15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F4BEF2-E4D4-EB3B-D677-C84BC2B2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63AD57A-DC82-E7BC-DDA3-B5830731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ECDAE6-996A-38A7-9552-D35C5D4D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86D71A-3E95-AC4E-2956-0FEE8A0A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D664B06-E839-D80E-FD73-67A92D1A0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4CF7BC6-BD40-F429-5845-B96B2C6C1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720A944-4E5A-DD77-0114-B05DF874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C697243-BD2A-FF11-23C5-A7BA9577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06A60D1-5892-CEF8-650B-F33E2DE4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286DB1-4DCA-4734-F301-5D4C18C0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ADF5651-2FBF-94AE-F7F9-3D3B8183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C882C7-A54C-7816-6D84-2CE0801F5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ECA5924-5EA6-13EC-E7B4-C3AF0EA4C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F2F04ED-AFAC-1F8A-7553-E0C481710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2BCC44B-4373-FB64-9A08-D24402D9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46C9E4F-88CA-251E-7DAB-F97D7E7C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F65C2D8-88AE-563B-EE12-0EC338C5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72866F-163D-DF6B-F1DC-A9CBC8AF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88F4E51-D5EF-0B88-9A50-978544B4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5A95F60-6D42-65A5-8A6D-40FC4490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70A9844-886C-DD74-3266-2E58BDA4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4A01876-DFDE-AC8F-1D05-691D08F9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5F17766-8424-E54F-3D55-826F77F3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E323661-3610-924A-28EF-FB0204D5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59B6EB-AE60-2FD5-47DE-D3129651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CB6C53-990A-D011-0392-F331B627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A852AA4-5A01-E17D-E74C-DD4B40A33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6E1BA7F-EABE-7D56-145C-EC0874F3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F53925E-7CEE-2E11-A4FF-F301D9B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1D002E8-0B69-15D0-AA33-8A8B86A0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780F21-0C2A-B89A-243D-7AD6C8A3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31C7316-F298-7A92-FDE7-8C5B6785C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30F4533-8F33-92B1-1B6B-28BC374B8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A6283D7-22B0-BF41-F1AB-3CBD7D86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8C28062-0BFD-74D2-1627-97C74BB8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F304862-1B29-5227-CA95-8D99ED24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5ED68EB-C093-30B5-65A0-08D123AE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C5BCC20-FB30-437E-879D-9DA06A502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D0FB47-56F2-E9C4-01FA-D82A79354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94F9-E7FA-4C6C-983A-9DB74B4BAD2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2ADD386-D0F6-2F66-BF97-91F5E33B6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CC3F2C2-9F47-C22F-AF5D-AB2A6D93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110B-B62E-47DB-9D9F-326ADAD1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7D6367-F9F6-5CAB-65B2-3AE238E0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31F351D-6A1E-CE85-1BC0-C5BA843BEC49}"/>
              </a:ext>
            </a:extLst>
          </p:cNvPr>
          <p:cNvSpPr txBox="1"/>
          <p:nvPr/>
        </p:nvSpPr>
        <p:spPr>
          <a:xfrm>
            <a:off x="-261026" y="1513899"/>
            <a:ext cx="12714051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เพราะว่าพระเจ้าทรงรักโลก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จะไม่พินาศแต่มีชีวิตนิรันดร์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590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9C91828-4E4C-E9B5-2220-92A5C60980FB}"/>
              </a:ext>
            </a:extLst>
          </p:cNvPr>
          <p:cNvSpPr txBox="1"/>
          <p:nvPr/>
        </p:nvSpPr>
        <p:spPr>
          <a:xfrm>
            <a:off x="535022" y="2934893"/>
            <a:ext cx="10914433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	 รับของขวัญแห่งชีวิตของพระเจ้า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6:23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324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66A439B-7876-67EF-C5C5-31D272709936}"/>
              </a:ext>
            </a:extLst>
          </p:cNvPr>
          <p:cNvSpPr txBox="1"/>
          <p:nvPr/>
        </p:nvSpPr>
        <p:spPr>
          <a:xfrm>
            <a:off x="535022" y="1455531"/>
            <a:ext cx="10914433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6:23</a:t>
            </a:r>
          </a:p>
          <a:p>
            <a:pPr algn="ctr">
              <a:lnSpc>
                <a:spcPct val="85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เพราะว่าค่าตอบแทนที่ได้จากบาป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คือความตาย แต่ของขวัญจากพระเจ้า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คือชีวิตนิรันดร์ในพระเยซูคริสต์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องค์พระผู้เป็นเจ้าของเรา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14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BB57D8F-FEE7-FB3E-D3E9-DCA844FD0DE9}"/>
              </a:ext>
            </a:extLst>
          </p:cNvPr>
          <p:cNvSpPr txBox="1"/>
          <p:nvPr/>
        </p:nvSpPr>
        <p:spPr>
          <a:xfrm>
            <a:off x="535022" y="2846586"/>
            <a:ext cx="10914433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ประสบกับชีวิตที่ครบบริบูรณ์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โดยการติดตามพระเยซู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270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347EDE3-1C73-BA8C-2276-2EC7D08566C0}"/>
              </a:ext>
            </a:extLst>
          </p:cNvPr>
          <p:cNvSpPr txBox="1"/>
          <p:nvPr/>
        </p:nvSpPr>
        <p:spPr>
          <a:xfrm>
            <a:off x="535022" y="1370761"/>
            <a:ext cx="10914433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เราบอกความจริงแก่ท่านว่า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คนที่ไม่ได้เข้าคอกแกะทางประตู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แต่ปีนเข้าทางอื่นนั้นก็เป็นขโมย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และเป็นโจร</a:t>
            </a:r>
          </a:p>
        </p:txBody>
      </p:sp>
    </p:spTree>
    <p:extLst>
      <p:ext uri="{BB962C8B-B14F-4D97-AF65-F5344CB8AC3E}">
        <p14:creationId xmlns:p14="http://schemas.microsoft.com/office/powerpoint/2010/main" val="374045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6CEEF312-0116-BA4E-B92B-FBEC4D952731}"/>
              </a:ext>
            </a:extLst>
          </p:cNvPr>
          <p:cNvSpPr txBox="1"/>
          <p:nvPr/>
        </p:nvSpPr>
        <p:spPr>
          <a:xfrm>
            <a:off x="535022" y="1893275"/>
            <a:ext cx="10914433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3.1	 ในการติดตามพระเยซูหมายถึง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การดำเนินชีวิตตามคำสอนของพระองค์และเลียนแบบวิถีการดำเนินชีวิต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81668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262915D-990D-519B-A145-AFF821901493}"/>
              </a:ext>
            </a:extLst>
          </p:cNvPr>
          <p:cNvSpPr txBox="1"/>
          <p:nvPr/>
        </p:nvSpPr>
        <p:spPr>
          <a:xfrm>
            <a:off x="535022" y="2259035"/>
            <a:ext cx="10914433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3.2	 ติดตามพระเยซู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ไม่ใช่ติดตามขโมย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10:1-5, 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8:12</a:t>
            </a:r>
          </a:p>
        </p:txBody>
      </p:sp>
    </p:spTree>
    <p:extLst>
      <p:ext uri="{BB962C8B-B14F-4D97-AF65-F5344CB8AC3E}">
        <p14:creationId xmlns:p14="http://schemas.microsoft.com/office/powerpoint/2010/main" val="52478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3241DE1-7F4A-544D-4913-30DE032FFF53}"/>
              </a:ext>
            </a:extLst>
          </p:cNvPr>
          <p:cNvSpPr txBox="1"/>
          <p:nvPr/>
        </p:nvSpPr>
        <p:spPr>
          <a:xfrm>
            <a:off x="535022" y="1370761"/>
            <a:ext cx="10914433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เราบอกความจริงแก่ท่านว่า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คนที่ไม่ได้เข้าคอกแกะทางประตู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แต่ปีนเข้าทางอื่นนั้นก็เป็นขโมย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และเป็นโจร</a:t>
            </a:r>
          </a:p>
        </p:txBody>
      </p:sp>
    </p:spTree>
    <p:extLst>
      <p:ext uri="{BB962C8B-B14F-4D97-AF65-F5344CB8AC3E}">
        <p14:creationId xmlns:p14="http://schemas.microsoft.com/office/powerpoint/2010/main" val="103021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CB9171E-8D99-8E6A-FC8D-FC299195BB99}"/>
              </a:ext>
            </a:extLst>
          </p:cNvPr>
          <p:cNvSpPr txBox="1"/>
          <p:nvPr/>
        </p:nvSpPr>
        <p:spPr>
          <a:xfrm>
            <a:off x="535022" y="2725408"/>
            <a:ext cx="10914433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ส่วนคนที่เข้าทางประตูคือคนเลี้ยงแกะ</a:t>
            </a:r>
          </a:p>
        </p:txBody>
      </p:sp>
    </p:spTree>
    <p:extLst>
      <p:ext uri="{BB962C8B-B14F-4D97-AF65-F5344CB8AC3E}">
        <p14:creationId xmlns:p14="http://schemas.microsoft.com/office/powerpoint/2010/main" val="98493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7235168-B734-52A5-8D5C-6C0DD47A6172}"/>
              </a:ext>
            </a:extLst>
          </p:cNvPr>
          <p:cNvSpPr txBox="1"/>
          <p:nvPr/>
        </p:nvSpPr>
        <p:spPr>
          <a:xfrm>
            <a:off x="535022" y="2725408"/>
            <a:ext cx="10914433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ส่วนคนที่เข้าทางประตูคือคนเลี้ยงแกะ</a:t>
            </a:r>
          </a:p>
        </p:txBody>
      </p:sp>
    </p:spTree>
    <p:extLst>
      <p:ext uri="{BB962C8B-B14F-4D97-AF65-F5344CB8AC3E}">
        <p14:creationId xmlns:p14="http://schemas.microsoft.com/office/powerpoint/2010/main" val="334654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B4D2F8A-959C-F234-5E51-4C72C31F97A8}"/>
              </a:ext>
            </a:extLst>
          </p:cNvPr>
          <p:cNvSpPr txBox="1"/>
          <p:nvPr/>
        </p:nvSpPr>
        <p:spPr>
          <a:xfrm>
            <a:off x="1766047" y="2448507"/>
            <a:ext cx="8659906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พระเยซูเสด็จมาเพื่อให้ชีวิตที่ครบบริบูรณ์แก่ท่าน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- ยอห</a:t>
            </a:r>
            <a:r>
              <a:rPr lang="th-TH" sz="7500" b="1" dirty="0" err="1">
                <a:latin typeface="Arial" panose="020B0604020202020204" pitchFamily="34" charset="0"/>
                <a:cs typeface="+mj-cs"/>
              </a:rPr>
              <a:t>์น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 10:10-11, ยอห</a:t>
            </a:r>
            <a:r>
              <a:rPr lang="th-TH" sz="7500" b="1" dirty="0" err="1">
                <a:latin typeface="Arial" panose="020B0604020202020204" pitchFamily="34" charset="0"/>
                <a:cs typeface="+mj-cs"/>
              </a:rPr>
              <a:t>์น</a:t>
            </a:r>
            <a:r>
              <a:rPr lang="th-TH" sz="7500" b="1" dirty="0">
                <a:latin typeface="Arial" panose="020B0604020202020204" pitchFamily="34" charset="0"/>
                <a:cs typeface="+mj-cs"/>
              </a:rPr>
              <a:t> 5:26</a:t>
            </a:r>
          </a:p>
        </p:txBody>
      </p:sp>
    </p:spTree>
    <p:extLst>
      <p:ext uri="{BB962C8B-B14F-4D97-AF65-F5344CB8AC3E}">
        <p14:creationId xmlns:p14="http://schemas.microsoft.com/office/powerpoint/2010/main" val="172533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72F9169-F3BD-C35F-D0C7-F9D3EA97197A}"/>
              </a:ext>
            </a:extLst>
          </p:cNvPr>
          <p:cNvSpPr txBox="1"/>
          <p:nvPr/>
        </p:nvSpPr>
        <p:spPr>
          <a:xfrm>
            <a:off x="535022" y="1419123"/>
            <a:ext cx="10914433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ยามเปิดประตูให้คนนั้น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และแกะฟังเสียงของเขา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เขาเรียกแกะของเขาตามชื่อของมัน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และนำฝูงแกะออกไป</a:t>
            </a:r>
          </a:p>
        </p:txBody>
      </p:sp>
    </p:spTree>
    <p:extLst>
      <p:ext uri="{BB962C8B-B14F-4D97-AF65-F5344CB8AC3E}">
        <p14:creationId xmlns:p14="http://schemas.microsoft.com/office/powerpoint/2010/main" val="159376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003E8E2-4648-0FF0-B144-16CEA25DA343}"/>
              </a:ext>
            </a:extLst>
          </p:cNvPr>
          <p:cNvSpPr txBox="1"/>
          <p:nvPr/>
        </p:nvSpPr>
        <p:spPr>
          <a:xfrm>
            <a:off x="485225" y="1863260"/>
            <a:ext cx="1122154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เมื่อเขานำแกะทั้งหมดของเขาออกมาแล้วเขาก็เดินนำหน้า และแกะของเขาตามเขาไป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เพราะรู้จักเสียงของเขา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297388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9EC7BB72-818D-AC7D-93DD-6DB68FEFB4AD}"/>
              </a:ext>
            </a:extLst>
          </p:cNvPr>
          <p:cNvSpPr txBox="1"/>
          <p:nvPr/>
        </p:nvSpPr>
        <p:spPr>
          <a:xfrm>
            <a:off x="93340" y="1863260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แต่แกะจะไม่มีวันตามคนแปลกหน้า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อันที่จริงพวกมันจะวิ่งหนีเขา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เพราะพวกมันไม่รู้จักเสียงของคนแปลกหน้า</a:t>
            </a:r>
          </a:p>
        </p:txBody>
      </p:sp>
    </p:spTree>
    <p:extLst>
      <p:ext uri="{BB962C8B-B14F-4D97-AF65-F5344CB8AC3E}">
        <p14:creationId xmlns:p14="http://schemas.microsoft.com/office/powerpoint/2010/main" val="75926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9034BE63-3AA1-8505-1883-C64DC9A46168}"/>
              </a:ext>
            </a:extLst>
          </p:cNvPr>
          <p:cNvSpPr txBox="1"/>
          <p:nvPr/>
        </p:nvSpPr>
        <p:spPr>
          <a:xfrm>
            <a:off x="223970" y="1477768"/>
            <a:ext cx="11706775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8:12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เมื่อพระเยซูตรัสกับประชาชนอีก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พระองค์ตรัสว่า “เราเป็นความสว่างของโลก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ผู้ที่ตามเรามาจะไม่เดินในความมืดเลย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แต่จะมีความสว่างแห่งชีวิต”</a:t>
            </a:r>
          </a:p>
        </p:txBody>
      </p:sp>
    </p:spTree>
    <p:extLst>
      <p:ext uri="{BB962C8B-B14F-4D97-AF65-F5344CB8AC3E}">
        <p14:creationId xmlns:p14="http://schemas.microsoft.com/office/powerpoint/2010/main" val="39052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3F1D53B-3402-0E9C-09B8-4283B6C8B859}"/>
              </a:ext>
            </a:extLst>
          </p:cNvPr>
          <p:cNvSpPr txBox="1"/>
          <p:nvPr/>
        </p:nvSpPr>
        <p:spPr>
          <a:xfrm>
            <a:off x="223970" y="2797116"/>
            <a:ext cx="1170677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3.3	 พระเยซูจะทรงนำท่านไปสู่ชีวิต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ที่ครบบริบูรณ์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</a:t>
            </a:r>
          </a:p>
        </p:txBody>
      </p:sp>
    </p:spTree>
    <p:extLst>
      <p:ext uri="{BB962C8B-B14F-4D97-AF65-F5344CB8AC3E}">
        <p14:creationId xmlns:p14="http://schemas.microsoft.com/office/powerpoint/2010/main" val="217957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DD0195A-9BED-F94B-56AB-7945667BAC77}"/>
              </a:ext>
            </a:extLst>
          </p:cNvPr>
          <p:cNvSpPr txBox="1"/>
          <p:nvPr/>
        </p:nvSpPr>
        <p:spPr>
          <a:xfrm>
            <a:off x="242612" y="2392167"/>
            <a:ext cx="1170677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</a:t>
            </a: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องค์พระผู้เป็นเจ้าทรงเลี้ยงดูข้าพเจ้า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ดั่งเลี้ยงแกะ ข้าพเจ้าจะไม่ขัดสน</a:t>
            </a:r>
          </a:p>
        </p:txBody>
      </p:sp>
    </p:spTree>
    <p:extLst>
      <p:ext uri="{BB962C8B-B14F-4D97-AF65-F5344CB8AC3E}">
        <p14:creationId xmlns:p14="http://schemas.microsoft.com/office/powerpoint/2010/main" val="217014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C98B670-658B-70D6-E2B0-0CAA9F0378FE}"/>
              </a:ext>
            </a:extLst>
          </p:cNvPr>
          <p:cNvSpPr txBox="1"/>
          <p:nvPr/>
        </p:nvSpPr>
        <p:spPr>
          <a:xfrm>
            <a:off x="242612" y="1895779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พระองค์ทรงให้ข้าพเจ้า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นอนลงในทุ่งหญ้าเขียวสด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พระองค์ทรงนำข้าพเจ้ามายังริมน้ำอันสงบ</a:t>
            </a:r>
          </a:p>
        </p:txBody>
      </p:sp>
    </p:spTree>
    <p:extLst>
      <p:ext uri="{BB962C8B-B14F-4D97-AF65-F5344CB8AC3E}">
        <p14:creationId xmlns:p14="http://schemas.microsoft.com/office/powerpoint/2010/main" val="201995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09B6BD0-C815-32A9-476B-6504E90A0688}"/>
              </a:ext>
            </a:extLst>
          </p:cNvPr>
          <p:cNvSpPr txBox="1"/>
          <p:nvPr/>
        </p:nvSpPr>
        <p:spPr>
          <a:xfrm>
            <a:off x="242612" y="1895779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พระองค์ทรงฟื้นฟูจิตวิญญาณของข้าพเจ้า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พระองค์ทรงนำข้าพเจ้าไปในทางชอบธรรม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เพื่อเห็นแก่พระนามของพระองค์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8773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A4EFB944-6021-9A88-D606-86F35061F13E}"/>
              </a:ext>
            </a:extLst>
          </p:cNvPr>
          <p:cNvSpPr txBox="1"/>
          <p:nvPr/>
        </p:nvSpPr>
        <p:spPr>
          <a:xfrm>
            <a:off x="242612" y="1895779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แม้ข้าพระองค์เดินผ่านหุบเขาเงา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แห่งความตาย ข้าพระองค์จะไม่หวาดกลัวความชั่วร้ายใดๆ</a:t>
            </a: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89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450BE1D-15E0-3341-7507-73D8397452E2}"/>
              </a:ext>
            </a:extLst>
          </p:cNvPr>
          <p:cNvSpPr txBox="1"/>
          <p:nvPr/>
        </p:nvSpPr>
        <p:spPr>
          <a:xfrm>
            <a:off x="242612" y="2431356"/>
            <a:ext cx="1170677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เพราะพระองค์สถิตกับข้าพระองค์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พระองค์ทรงปกป้อง และนำทางข้าพระองค์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ทำให้ข้าพระองค์สบายใจ</a:t>
            </a:r>
          </a:p>
        </p:txBody>
      </p:sp>
    </p:spTree>
    <p:extLst>
      <p:ext uri="{BB962C8B-B14F-4D97-AF65-F5344CB8AC3E}">
        <p14:creationId xmlns:p14="http://schemas.microsoft.com/office/powerpoint/2010/main" val="391959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64369AD2-23F9-7E68-54F6-5AB516A28938}"/>
              </a:ext>
            </a:extLst>
          </p:cNvPr>
          <p:cNvSpPr txBox="1"/>
          <p:nvPr/>
        </p:nvSpPr>
        <p:spPr>
          <a:xfrm>
            <a:off x="573932" y="1835665"/>
            <a:ext cx="10914433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ขโมยนั้นมาเพียงเพื่อลัก ฆ่า และทำลาย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เราได้มาเพื่อเขาทั้งหลายจะมีชีวิต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และมีชีวิตอย่างครบบริบูรณ์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856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75829A2-8BBB-3DD0-8128-0A21E11B5232}"/>
              </a:ext>
            </a:extLst>
          </p:cNvPr>
          <p:cNvSpPr txBox="1"/>
          <p:nvPr/>
        </p:nvSpPr>
        <p:spPr>
          <a:xfrm>
            <a:off x="242612" y="1921904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พระองค์ทรงจัดเตรียมอาหาร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ต่อหน้าศัตรูทั้งหลายของข้าพระองค์</a:t>
            </a: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1277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75357238-AAB4-2D0D-CE38-B83FAE3F59FD}"/>
              </a:ext>
            </a:extLst>
          </p:cNvPr>
          <p:cNvSpPr txBox="1"/>
          <p:nvPr/>
        </p:nvSpPr>
        <p:spPr>
          <a:xfrm>
            <a:off x="242612" y="2470545"/>
            <a:ext cx="1170677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พระองค์ทรงเจิมศีรษะข้าพระองค์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ด้วยน้ำมัน จอกของข้าพระองค์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เปี่ยมล้นอยู่</a:t>
            </a:r>
          </a:p>
        </p:txBody>
      </p:sp>
    </p:spTree>
    <p:extLst>
      <p:ext uri="{BB962C8B-B14F-4D97-AF65-F5344CB8AC3E}">
        <p14:creationId xmlns:p14="http://schemas.microsoft.com/office/powerpoint/2010/main" val="4023341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5BC4A28-428C-9953-CF8E-7A87B77ABBDB}"/>
              </a:ext>
            </a:extLst>
          </p:cNvPr>
          <p:cNvSpPr txBox="1"/>
          <p:nvPr/>
        </p:nvSpPr>
        <p:spPr>
          <a:xfrm>
            <a:off x="242612" y="1647585"/>
            <a:ext cx="11706775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แน่ทีเดียว ความดีและความรักอันยั่งยืน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จะติดตามข้าพเจ้าไป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ตลอดวันคืนชีวิตของข้าพเจ้า</a:t>
            </a: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936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B434B4E-987D-B98E-D2ED-756A062EECA1}"/>
              </a:ext>
            </a:extLst>
          </p:cNvPr>
          <p:cNvSpPr txBox="1"/>
          <p:nvPr/>
        </p:nvSpPr>
        <p:spPr>
          <a:xfrm>
            <a:off x="242612" y="2457483"/>
            <a:ext cx="11706775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และข้าพเจ้าจะอาศัย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อยู่ในพระนิเวศขององค์พระผู้เป็นเจ้า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ตลอดไป</a:t>
            </a:r>
          </a:p>
        </p:txBody>
      </p:sp>
    </p:spTree>
    <p:extLst>
      <p:ext uri="{BB962C8B-B14F-4D97-AF65-F5344CB8AC3E}">
        <p14:creationId xmlns:p14="http://schemas.microsoft.com/office/powerpoint/2010/main" val="3502277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7D6367-F9F6-5CAB-65B2-3AE238E0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9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1D3844F-D75F-A8A1-3284-CF712F33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139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84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AC4F42F-5AD7-60F2-D520-0B15FBD5EF11}"/>
              </a:ext>
            </a:extLst>
          </p:cNvPr>
          <p:cNvSpPr txBox="1"/>
          <p:nvPr/>
        </p:nvSpPr>
        <p:spPr>
          <a:xfrm>
            <a:off x="573932" y="2370687"/>
            <a:ext cx="10914433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10:11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“เราเป็นคนเลี้ยงแกะที่ดี คนเลี้ยงที่ดีนั้นยอมพลีชีวิตเพื่อฝูงแกะ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67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B73CDC6-926F-BA72-8A0B-4C0F510A3840}"/>
              </a:ext>
            </a:extLst>
          </p:cNvPr>
          <p:cNvSpPr txBox="1"/>
          <p:nvPr/>
        </p:nvSpPr>
        <p:spPr>
          <a:xfrm>
            <a:off x="573932" y="1894032"/>
            <a:ext cx="10914433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5:26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เพราะพระบิดาทรงมีชีวิตในพระองค์เองฉันใด พระองค์ก็ทรงให้พระบุตรมีชีวิตในพระองค์เองฉันนั้น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33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A84CED59-1D9F-2D3F-58DC-6F49BCD7AFD6}"/>
              </a:ext>
            </a:extLst>
          </p:cNvPr>
          <p:cNvSpPr txBox="1"/>
          <p:nvPr/>
        </p:nvSpPr>
        <p:spPr>
          <a:xfrm>
            <a:off x="564204" y="2010764"/>
            <a:ext cx="10914433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 ชีวิตที่ครบบริบูรณ์เป็นชีวิตที่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เอาชนะฤทธิ์อำนาจของบาปและมาร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และเป็นชีวิตที่ดำเนินใกล้ชิดกับพระเยซู และเป็นชีวิตแห่งชัยชนะและพระพร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591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B8D602A-1A54-2E03-C3BC-CDB056FC9462}"/>
              </a:ext>
            </a:extLst>
          </p:cNvPr>
          <p:cNvSpPr txBox="1"/>
          <p:nvPr/>
        </p:nvSpPr>
        <p:spPr>
          <a:xfrm>
            <a:off x="535022" y="2467964"/>
            <a:ext cx="10914433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รับชีวิตที่ครบบริบูรณ์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ผ่านทางพระเยซู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10:9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079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C7ECDFF-C848-7FBC-EC78-5B4385C80548}"/>
              </a:ext>
            </a:extLst>
          </p:cNvPr>
          <p:cNvSpPr txBox="1"/>
          <p:nvPr/>
        </p:nvSpPr>
        <p:spPr>
          <a:xfrm>
            <a:off x="535022" y="2283139"/>
            <a:ext cx="10914433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10:9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เราเป็นประตูนั้น ผู้ใดเข้ามาทางเรา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จะรอด เขาจะเข้าออกและพบทุ่งหญ้า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913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C7C211-1B00-AC40-23E0-D1462AD8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F0803CB-0247-B7E6-24AC-E57863157E7A}"/>
              </a:ext>
            </a:extLst>
          </p:cNvPr>
          <p:cNvSpPr txBox="1"/>
          <p:nvPr/>
        </p:nvSpPr>
        <p:spPr>
          <a:xfrm>
            <a:off x="535022" y="2934893"/>
            <a:ext cx="10914433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	 เชื่อในพระเยซู</a:t>
            </a:r>
            <a:endParaRPr lang="en-US" sz="7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  <a:endParaRPr lang="th-TH" sz="7500" b="1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59923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706</Words>
  <Application>Microsoft Office PowerPoint</Application>
  <PresentationFormat>แบบจอกว้าง</PresentationFormat>
  <Paragraphs>106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0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Sharon Higginbotham</dc:creator>
  <cp:lastModifiedBy>อิสริยพร จรจำรัส</cp:lastModifiedBy>
  <cp:revision>1</cp:revision>
  <dcterms:created xsi:type="dcterms:W3CDTF">2022-12-20T05:35:48Z</dcterms:created>
  <dcterms:modified xsi:type="dcterms:W3CDTF">2022-12-22T08:38:17Z</dcterms:modified>
</cp:coreProperties>
</file>