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6" r:id="rId2"/>
    <p:sldId id="329" r:id="rId3"/>
    <p:sldId id="307" r:id="rId4"/>
    <p:sldId id="308" r:id="rId5"/>
    <p:sldId id="309" r:id="rId6"/>
    <p:sldId id="331" r:id="rId7"/>
    <p:sldId id="332" r:id="rId8"/>
    <p:sldId id="310" r:id="rId9"/>
    <p:sldId id="311" r:id="rId10"/>
    <p:sldId id="312" r:id="rId11"/>
    <p:sldId id="313" r:id="rId12"/>
    <p:sldId id="333" r:id="rId13"/>
    <p:sldId id="314" r:id="rId14"/>
    <p:sldId id="315" r:id="rId15"/>
    <p:sldId id="334" r:id="rId16"/>
    <p:sldId id="335" r:id="rId17"/>
    <p:sldId id="316" r:id="rId18"/>
    <p:sldId id="336" r:id="rId19"/>
    <p:sldId id="317" r:id="rId20"/>
    <p:sldId id="318" r:id="rId21"/>
    <p:sldId id="337" r:id="rId22"/>
    <p:sldId id="319" r:id="rId23"/>
    <p:sldId id="320" r:id="rId24"/>
    <p:sldId id="321" r:id="rId25"/>
    <p:sldId id="338" r:id="rId26"/>
    <p:sldId id="339" r:id="rId27"/>
    <p:sldId id="322" r:id="rId28"/>
    <p:sldId id="340" r:id="rId29"/>
    <p:sldId id="324" r:id="rId30"/>
    <p:sldId id="325" r:id="rId31"/>
    <p:sldId id="341" r:id="rId32"/>
    <p:sldId id="326" r:id="rId33"/>
    <p:sldId id="327" r:id="rId34"/>
    <p:sldId id="328" r:id="rId35"/>
    <p:sldId id="33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2"/>
    <p:restoredTop sz="94650"/>
  </p:normalViewPr>
  <p:slideViewPr>
    <p:cSldViewPr snapToGrid="0" snapToObjects="1">
      <p:cViewPr varScale="1">
        <p:scale>
          <a:sx n="82" d="100"/>
          <a:sy n="82" d="100"/>
        </p:scale>
        <p:origin x="200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38E0-B2CF-7E42-B1FD-1E5EB4EFD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6355D6-9163-0249-9518-8367058FF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B25EE-CC0D-6E43-9727-07F52A14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F90C3-E0EA-5E40-A4C6-319A78C0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40A55-D008-FD45-9EB8-9E4F8D90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8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4A2C9-AA5A-8148-BE65-0B5F13ED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252B34-6708-454B-A588-B59B2C4CD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DB2E2-8A28-F04A-8EF0-3E824B9AC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C8E96-05F2-D545-AFE9-A5843EB5C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AC95E-88E0-B443-ACDC-8B2C4C25A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746FE-D8D7-4D49-8B63-9695ACCFCB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E2E84-CEEF-1B40-8E80-BB90132B4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1A240-7CC7-D642-A968-A56316E8A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6AF12-D6D8-F740-ACA5-13A338F53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C6C7E-E4C8-F74E-A334-7A2C28AF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05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C9DD5-9DDC-BC4F-84F2-83DC89613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7DD17-749A-D545-B9C9-4A39D75C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4DE65-F822-2848-A957-7B4DBF1B9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975E5-4312-9946-89CE-D4B3741A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8D138-B8D1-C147-BE21-8DD3B9075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0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F207-1E50-6C40-AB54-6AF91FCD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533D2-9EAC-394F-A5AD-5F308CF85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554C7-74F4-4D4D-95C9-B4AA19C28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A13C1-2D7A-1840-BE87-B67C8036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BD59E-81B0-F048-9F54-6C1D517F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6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FA43-498A-1146-929F-16388BC7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BBF14-7BAD-6644-BB17-965CC0354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AF5E4-486E-C941-A887-37CAEC778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96A251-287C-EA47-A754-A8A46C012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1B175E-C4AD-9348-AE26-8F6B89D2D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5F3B9-14CE-0A48-AF15-BA304AE6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9ECA-416C-0641-BC33-FFD1C042E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97BCF-D938-2641-93E6-D4F54B340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0EC29-B85F-3845-A809-5E97A3294A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C3797-F2A2-CD47-B4F8-9657AB3F2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423D16-93A2-FD44-ACE4-F6D1ACBDD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785F8-7686-704A-9AD1-69D5EEDF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ED467-842C-184C-A1DC-964051FF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CF20F3-E934-8443-B806-4D8E6B8C9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78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0A66-C4F1-FD4F-AF66-37D3964E9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94CDC3-52F2-9348-8DB3-5DCA1B61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598399-FABC-E84B-AC26-B9BD6C78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2320CA-6FB5-B64E-88F4-E069241DD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DDC0BE-8745-E540-96E2-AC3FC9BE9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E433C-9775-B049-B77A-FF4D73BA2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333FE-A3F2-BD40-AC9D-293B87339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2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D14E-11BC-7E4C-9C54-38CB8D5B9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DC7D6-4009-EC4C-909A-1ED409B42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D01177-ABB4-4344-BE34-E787E3073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5D88D-1463-994D-AAF8-E988A743C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A6877-40FC-7446-A86D-2BA79EE9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F5EE9-414C-7D4F-9111-23A4EE32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0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DA57F-E36F-C54D-849B-DC5693B1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5D8BE1-2A48-E34D-8B8E-6E2AF78C9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11DFA3-D02D-894E-B723-B20EFF081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09F09-8034-B543-87F6-BE0FFFC0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9C823-3029-A648-BF3E-34FB0474A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4E908-37E5-F544-B5B6-32FEE5A7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4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3928D7-7AFD-524B-AC2A-C3EBBF60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51460-0FC2-144B-8099-AEB89FB28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A90A9-ADE3-E540-8318-7445EB49A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4782-FEE6-854F-BA5E-6CD3DFAA62F0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F10DB-2294-3C4E-8D51-1151B82DF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032AC-7612-624F-AD73-8173A198D3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75DB-9446-6846-BCCB-36C1D3A5D2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0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1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 lnSpcReduction="10000"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1:7 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แต่ถ้าเราเดินอยู่ในความสว่าง เหมือนอย่างที่พระองค์สถิตในความสว่าง เราก็มี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สามัคคีธรรมซึ่งกันและกัน และพระโลหิตของพระเยซูคริสต์พระบุตรของพระองค์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ก็ชำระเราให้ปราศจากบาปทั้งสิ้น</a:t>
            </a:r>
          </a:p>
        </p:txBody>
      </p:sp>
    </p:spTree>
    <p:extLst>
      <p:ext uri="{BB962C8B-B14F-4D97-AF65-F5344CB8AC3E}">
        <p14:creationId xmlns:p14="http://schemas.microsoft.com/office/powerpoint/2010/main" val="2793393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 โคริน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ธ์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6:14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อย่าเข้าเทียมแอกกับคนที่ไม่เชื่อ เพราะว่าความชอบธรรมจะมีส่วนอะไรกับ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ความอธรรม? และความสว่างจะมีส่วนกับความมืดได้อย่างไร?</a:t>
            </a:r>
          </a:p>
        </p:txBody>
      </p:sp>
    </p:spTree>
    <p:extLst>
      <p:ext uri="{BB962C8B-B14F-4D97-AF65-F5344CB8AC3E}">
        <p14:creationId xmlns:p14="http://schemas.microsoft.com/office/powerpoint/2010/main" val="184023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1.2.  บาปเป็นอุปสรรคต่อความเชื่อของท่าน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1323173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3:21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ท่านที่รักทั้งหลาย ถ้าใจของเราไม่ได้กล่าวโทษเรา เราก็มีความมั่นใจที่จะเข้าเฝ้าพระเจ้า</a:t>
            </a:r>
          </a:p>
        </p:txBody>
      </p:sp>
    </p:spTree>
    <p:extLst>
      <p:ext uri="{BB962C8B-B14F-4D97-AF65-F5344CB8AC3E}">
        <p14:creationId xmlns:p14="http://schemas.microsoft.com/office/powerpoint/2010/main" val="216916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3:22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และเมื่อเราขอสิ่งใด ก็ได้สิ่งนั้นจากพระองค์ เพราะเราประพฤติตามพระบัญญัติของพระองค์ และปฏิบัติตามชอบพระทัยพระองค์</a:t>
            </a:r>
          </a:p>
        </p:txBody>
      </p:sp>
    </p:spTree>
    <p:extLst>
      <p:ext uri="{BB962C8B-B14F-4D97-AF65-F5344CB8AC3E}">
        <p14:creationId xmlns:p14="http://schemas.microsoft.com/office/powerpoint/2010/main" val="198781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พระเจ้าทรงสัตย์ซื่อที่จะให้อภัยเสมอ</a:t>
            </a:r>
          </a:p>
        </p:txBody>
      </p:sp>
    </p:spTree>
    <p:extLst>
      <p:ext uri="{BB962C8B-B14F-4D97-AF65-F5344CB8AC3E}">
        <p14:creationId xmlns:p14="http://schemas.microsoft.com/office/powerpoint/2010/main" val="2874343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2.1. ทรงสัตย์ซื่อและเที่ยงธรรมต่อ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พระโลหิตของพระเยซู และ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พระสัญญาของพระองค์ที่จะให้อภัย</a:t>
            </a:r>
          </a:p>
        </p:txBody>
      </p:sp>
    </p:spTree>
    <p:extLst>
      <p:ext uri="{BB962C8B-B14F-4D97-AF65-F5344CB8AC3E}">
        <p14:creationId xmlns:p14="http://schemas.microsoft.com/office/powerpoint/2010/main" val="308783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 lnSpcReduction="10000"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1:7 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แต่ถ้าเราเดินอยู่ในความสว่าง เหมือนอย่างที่พระองค์สถิตในความสว่าง เราก็มี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สามัคคีธรรมซึ่งกันและกัน และพระโลหิตของพระเยซูคริสต์พระบุตรของพระองค์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ก็ชำระเราให้ปราศจากบาปทั้งสิ้น</a:t>
            </a:r>
          </a:p>
        </p:txBody>
      </p:sp>
    </p:spTree>
    <p:extLst>
      <p:ext uri="{BB962C8B-B14F-4D97-AF65-F5344CB8AC3E}">
        <p14:creationId xmlns:p14="http://schemas.microsoft.com/office/powerpoint/2010/main" val="61856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2.2. ทรงเที่ยงธรรม</a:t>
            </a:r>
          </a:p>
        </p:txBody>
      </p:sp>
    </p:spTree>
    <p:extLst>
      <p:ext uri="{BB962C8B-B14F-4D97-AF65-F5344CB8AC3E}">
        <p14:creationId xmlns:p14="http://schemas.microsoft.com/office/powerpoint/2010/main" val="2633838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ลูก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า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17:3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จงระวังให้ดี ถ้าพี่น้องทำผิดต่อท่าน จงเตือนเขา และถ้าเขากลับใจแล้วก็จงยกโทษให้</a:t>
            </a:r>
          </a:p>
        </p:txBody>
      </p:sp>
    </p:spTree>
    <p:extLst>
      <p:ext uri="{BB962C8B-B14F-4D97-AF65-F5344CB8AC3E}">
        <p14:creationId xmlns:p14="http://schemas.microsoft.com/office/powerpoint/2010/main" val="386581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 lnSpcReduction="10000"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1:7 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แต่ถ้าเราเดินอยู่ในความสว่าง เหมือนอย่างที่พระองค์สถิตในความสว่าง เราก็มี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สามัคคีธรรมซึ่งกันและกัน และพระโลหิตของพระเยซูคริสต์พระบุตรของพระองค์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ก็ชำระเราให้ปราศจากบาปทั้งสิ้น</a:t>
            </a:r>
          </a:p>
        </p:txBody>
      </p:sp>
    </p:spTree>
    <p:extLst>
      <p:ext uri="{BB962C8B-B14F-4D97-AF65-F5344CB8AC3E}">
        <p14:creationId xmlns:p14="http://schemas.microsoft.com/office/powerpoint/2010/main" val="440073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ลูก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า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17:4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แม้เขาทำผิดต่อท่านวันหนึ่งถึงเจ็ดครั้ง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และเขากลับมาหาท่านทั้งเจ็ดครั้งนั้น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แล้วบอกว่า ‘ฉันกลับใจแล้ว’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จงยกโทษให้เขาเถิด”</a:t>
            </a:r>
          </a:p>
        </p:txBody>
      </p:sp>
    </p:spTree>
    <p:extLst>
      <p:ext uri="{BB962C8B-B14F-4D97-AF65-F5344CB8AC3E}">
        <p14:creationId xmlns:p14="http://schemas.microsoft.com/office/powerpoint/2010/main" val="2623772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2.3. เราต้องสารภาพและกลับใจ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จากบาปของเรา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1297203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1:8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ถ้าเรากล่าวว่าเราไม่มีบาป เราก็หลอกตัวเอง และสัจจะไม่ได้อยู่ในตัวเราเลย</a:t>
            </a:r>
          </a:p>
        </p:txBody>
      </p:sp>
    </p:spTree>
    <p:extLst>
      <p:ext uri="{BB962C8B-B14F-4D97-AF65-F5344CB8AC3E}">
        <p14:creationId xmlns:p14="http://schemas.microsoft.com/office/powerpoint/2010/main" val="1446783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1: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9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ถ้าเราสารภาพบาปของเรา พระองค์ทรงซื่อสัตย์และเที่ยงธรรม ก็จะทรงโปรดยกบาปของเรา และจะทรงชำระเราให้พ้นจาก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การอธรรมทั้งสิ้น</a:t>
            </a:r>
          </a:p>
        </p:txBody>
      </p:sp>
    </p:spTree>
    <p:extLst>
      <p:ext uri="{BB962C8B-B14F-4D97-AF65-F5344CB8AC3E}">
        <p14:creationId xmlns:p14="http://schemas.microsoft.com/office/powerpoint/2010/main" val="10307143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1: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10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ถ้าเรากล่าวว่าเราไม่ได้ทำบาป ก็เท่ากับเราทำให้พระองค์เป็นผู้ตรัสมุสา และพระดำรัสของพระองค์ก็ไม่ได้อยู่ในตัวเราเลย</a:t>
            </a:r>
          </a:p>
        </p:txBody>
      </p:sp>
    </p:spTree>
    <p:extLst>
      <p:ext uri="{BB962C8B-B14F-4D97-AF65-F5344CB8AC3E}">
        <p14:creationId xmlns:p14="http://schemas.microsoft.com/office/powerpoint/2010/main" val="1349555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เกิดอะไรขึ้นเมื่อพระเจ้าทรงให้อภัยท่าน?</a:t>
            </a:r>
          </a:p>
        </p:txBody>
      </p:sp>
    </p:spTree>
    <p:extLst>
      <p:ext uri="{BB962C8B-B14F-4D97-AF65-F5344CB8AC3E}">
        <p14:creationId xmlns:p14="http://schemas.microsoft.com/office/powerpoint/2010/main" val="1751479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3.1. พระเจ้าจะไม่จดจำบาปของท่าน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40199780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ฮีบ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 10:17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“และเราจะไม่จดจำ บาปของพวกเขา 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และการอธรรมของพวกเขาอีกต่อไป”</a:t>
            </a:r>
          </a:p>
        </p:txBody>
      </p:sp>
    </p:spTree>
    <p:extLst>
      <p:ext uri="{BB962C8B-B14F-4D97-AF65-F5344CB8AC3E}">
        <p14:creationId xmlns:p14="http://schemas.microsoft.com/office/powerpoint/2010/main" val="42538390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3.2. พระเจ้าจะไม่ทรงถือโทษบาปของท่านอีก</a:t>
            </a:r>
          </a:p>
        </p:txBody>
      </p:sp>
    </p:spTree>
    <p:extLst>
      <p:ext uri="{BB962C8B-B14F-4D97-AF65-F5344CB8AC3E}">
        <p14:creationId xmlns:p14="http://schemas.microsoft.com/office/powerpoint/2010/main" val="296672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สดุดี 32:1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บุคคลผู้ซึ่งการละเมิดของเขาได้รับอภัยก็เป็นสุขคือผู้ซึ่งบาปได้รับการกลบเกลื่อน</a:t>
            </a:r>
          </a:p>
          <a:p>
            <a:pPr algn="ctr"/>
            <a:endParaRPr lang="th-TH" sz="6600" b="1" dirty="0" err="1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5116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1:8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ถ้าเรากล่าวว่าเราไม่มีบาป เราก็หลอกตัวเอง และสัจจะไม่ได้อยู่ในตัวเราเลย</a:t>
            </a:r>
          </a:p>
        </p:txBody>
      </p:sp>
    </p:spTree>
    <p:extLst>
      <p:ext uri="{BB962C8B-B14F-4D97-AF65-F5344CB8AC3E}">
        <p14:creationId xmlns:p14="http://schemas.microsoft.com/office/powerpoint/2010/main" val="3395914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สดุดี 32:2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บุคคลซึ่งพระยา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ห์เวห์มิ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ได้ทรงถือโทษก็เป็นสุขคือผู้ที่ไม่มีการหลอกลวงในจิตใจของเขา</a:t>
            </a:r>
          </a:p>
        </p:txBody>
      </p:sp>
    </p:spTree>
    <p:extLst>
      <p:ext uri="{BB962C8B-B14F-4D97-AF65-F5344CB8AC3E}">
        <p14:creationId xmlns:p14="http://schemas.microsoft.com/office/powerpoint/2010/main" val="1720397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3.3. พระเจ้าจะไม่ทรงกระทำต่อท่าน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ตามบาปของท่าน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844988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สดุดี 103:10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พระองค์มิได้ทรงทำแก่เราตามบาปของเราและมิได้ทรงตอบสนองเราตาม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ความชั่วของเรา</a:t>
            </a:r>
          </a:p>
        </p:txBody>
      </p:sp>
    </p:spTree>
    <p:extLst>
      <p:ext uri="{BB962C8B-B14F-4D97-AF65-F5344CB8AC3E}">
        <p14:creationId xmlns:p14="http://schemas.microsoft.com/office/powerpoint/2010/main" val="1162695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สดุดี 103:11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เพราะฟ้าสูงเหนือแผ่นดินเท่าใด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ความรักมั่นคงของพระองค์ที่มีต่อ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บรรดาผู้ที่ยำเกรงพระองค์ก็ใหญ่ยิ่งเท่านั้น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19387523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สดุดี 103:12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ตะวันออกไกลจากตะวันตกเท่าใด</a:t>
            </a:r>
          </a:p>
          <a:p>
            <a:pPr algn="ctr"/>
            <a:r>
              <a:rPr lang="th-TH" sz="6600" b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พระองค์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ทรงปลด</a:t>
            </a:r>
            <a:r>
              <a:rPr lang="th-TH" sz="6600" b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การละเมิด</a:t>
            </a:r>
          </a:p>
          <a:p>
            <a:pPr algn="ctr"/>
            <a:r>
              <a:rPr lang="th-TH" sz="6600" b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ไป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ไกลจากเราเท่านั้น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813962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1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1: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9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ถ้าเราสารภาพบาปของเรา พระองค์ทรงซื่อสัตย์และเที่ยงธรรม ก็จะทรงโปรดยกบาปของเรา และจะทรงชำระเราให้พ้นจาก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การอธรรมทั้งสิ้น</a:t>
            </a:r>
          </a:p>
        </p:txBody>
      </p:sp>
    </p:spTree>
    <p:extLst>
      <p:ext uri="{BB962C8B-B14F-4D97-AF65-F5344CB8AC3E}">
        <p14:creationId xmlns:p14="http://schemas.microsoft.com/office/powerpoint/2010/main" val="16812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1: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10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ถ้าเรากล่าวว่าเราไม่ได้ทำบาป ก็เท่ากับเราทำให้พระองค์เป็นผู้ตรัสมุสา และพระดำรัสของพระองค์ก็ไม่ได้อยู่ในตัวเราเลย</a:t>
            </a:r>
          </a:p>
        </p:txBody>
      </p:sp>
    </p:spTree>
    <p:extLst>
      <p:ext uri="{BB962C8B-B14F-4D97-AF65-F5344CB8AC3E}">
        <p14:creationId xmlns:p14="http://schemas.microsoft.com/office/powerpoint/2010/main" val="376848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ทำไมพระเจ้าทรงให้อภัย?</a:t>
            </a:r>
          </a:p>
        </p:txBody>
      </p:sp>
    </p:spTree>
    <p:extLst>
      <p:ext uri="{BB962C8B-B14F-4D97-AF65-F5344CB8AC3E}">
        <p14:creationId xmlns:p14="http://schemas.microsoft.com/office/powerpoint/2010/main" val="206928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1.1. บาปเป็นอุปสรรคต่อการดำเนินและการสามัคคีธรรมกับพระเจ้าของท่าน</a:t>
            </a:r>
          </a:p>
        </p:txBody>
      </p:sp>
    </p:spTree>
    <p:extLst>
      <p:ext uri="{BB962C8B-B14F-4D97-AF65-F5344CB8AC3E}">
        <p14:creationId xmlns:p14="http://schemas.microsoft.com/office/powerpoint/2010/main" val="3537704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1:5</a:t>
            </a:r>
            <a:endParaRPr lang="en-US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นี่เป็นข้อความที่เราได้ยินจากพระองค์ และบอกกับพวกท่าน คือว่าพระเจ้าทรงเป็น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ความสว่าง และความมืดในพระองค์ไม่มีเลย</a:t>
            </a:r>
          </a:p>
        </p:txBody>
      </p:sp>
    </p:spTree>
    <p:extLst>
      <p:ext uri="{BB962C8B-B14F-4D97-AF65-F5344CB8AC3E}">
        <p14:creationId xmlns:p14="http://schemas.microsoft.com/office/powerpoint/2010/main" val="3596505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30ABB-3F9D-7D42-B277-D2C74FE4B0F0}"/>
              </a:ext>
            </a:extLst>
          </p:cNvPr>
          <p:cNvSpPr txBox="1"/>
          <p:nvPr/>
        </p:nvSpPr>
        <p:spPr>
          <a:xfrm>
            <a:off x="0" y="5029200"/>
            <a:ext cx="12188952" cy="1828800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rm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299B6-631E-4242-B0C1-0C2C1459A65D}"/>
              </a:ext>
            </a:extLst>
          </p:cNvPr>
          <p:cNvSpPr txBox="1">
            <a:spLocks noChangeAspect="1"/>
          </p:cNvSpPr>
          <p:nvPr/>
        </p:nvSpPr>
        <p:spPr>
          <a:xfrm>
            <a:off x="261256" y="580571"/>
            <a:ext cx="11713029" cy="6052459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tIns="91440" bIns="91440" rtlCol="0" anchor="ctr" anchorCtr="0">
            <a:normAutofit/>
          </a:bodyPr>
          <a:lstStyle/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อห</a:t>
            </a:r>
            <a:r>
              <a:rPr lang="th-TH" sz="66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์น</a:t>
            </a:r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1:6</a:t>
            </a:r>
          </a:p>
          <a:p>
            <a:pPr algn="ctr"/>
            <a:r>
              <a:rPr lang="th-TH" sz="6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ถ้าเราจะว่า เรามีสามัคคีธรรมกับพระองค์ขณะที่ยังเดินอยู่ในความมืด เราก็โกหก และไม่ได้ดำเนินชีวิตตามความจริง</a:t>
            </a:r>
          </a:p>
          <a:p>
            <a:pPr algn="ctr"/>
            <a:endParaRPr lang="th-TH" sz="6600" b="1" dirty="0">
              <a:solidFill>
                <a:schemeClr val="tx1">
                  <a:lumMod val="50000"/>
                  <a:lumOff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8880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812</Words>
  <Application>Microsoft Macintosh PowerPoint</Application>
  <PresentationFormat>Widescreen</PresentationFormat>
  <Paragraphs>78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TH Niramit 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Higginbotham</dc:creator>
  <cp:lastModifiedBy>Sharon Higginbotham</cp:lastModifiedBy>
  <cp:revision>15</cp:revision>
  <dcterms:created xsi:type="dcterms:W3CDTF">2021-03-11T03:57:32Z</dcterms:created>
  <dcterms:modified xsi:type="dcterms:W3CDTF">2021-03-11T08:15:32Z</dcterms:modified>
</cp:coreProperties>
</file>