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sldIdLst>
    <p:sldId id="306" r:id="rId2"/>
    <p:sldId id="301" r:id="rId3"/>
    <p:sldId id="286" r:id="rId4"/>
    <p:sldId id="288" r:id="rId5"/>
    <p:sldId id="332" r:id="rId6"/>
    <p:sldId id="313" r:id="rId7"/>
    <p:sldId id="321" r:id="rId8"/>
    <p:sldId id="290" r:id="rId9"/>
    <p:sldId id="334" r:id="rId10"/>
    <p:sldId id="337" r:id="rId11"/>
    <p:sldId id="340" r:id="rId12"/>
    <p:sldId id="341" r:id="rId13"/>
    <p:sldId id="342" r:id="rId14"/>
    <p:sldId id="343" r:id="rId15"/>
    <p:sldId id="329" r:id="rId16"/>
    <p:sldId id="312" r:id="rId17"/>
    <p:sldId id="314" r:id="rId18"/>
    <p:sldId id="333" r:id="rId19"/>
    <p:sldId id="33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85119" autoAdjust="0"/>
  </p:normalViewPr>
  <p:slideViewPr>
    <p:cSldViewPr snapToGrid="0">
      <p:cViewPr>
        <p:scale>
          <a:sx n="81" d="100"/>
          <a:sy n="81" d="100"/>
        </p:scale>
        <p:origin x="61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9130-3EEF-44E3-BA41-ED68CC994D67}" type="datetimeFigureOut">
              <a:rPr lang="th-TH" smtClean="0"/>
              <a:t>02/07/63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3316-DF7F-4F4B-BC2D-F5B387F600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85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0736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35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3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680560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15 พระแสงคมกริบออกมาจากพระโอษฐ์ของพระองค์ ทรงใช้พระแสงนี้ฟาดฟันประชาชาติ “พระองค์จะทรงปกครอง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พวกเขาด้วยคทาเหล็ก”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พระองค์ทรงเหยียบย่ำองุ่นในบ่อย่ำ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แห่งพระพิโรธเกรี้ยวกราดของพระเจ้าผู้ทรงฤทธิ์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16 ที่เสื้อคลุมและต้นขาจารึกพระนามของพระองค์ว่า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กษัตริย์เหนือกษัตริย์ทั้งหลาย เจ้านายเหนือเจ้านายทั้งหลาย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212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680560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แล้วข้าพเจ้าเห็นทูตสวรรค์องค์หนึ่งยืนอยู่ที่ดวงอาทิตย์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ร้องเสียงดังประกาศแก่นกทั้งมวลซึ่งบินอยู่กลางอากาศว่า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“จงมาร่วมชุมนุมกันในงานเลี้ยงใหญ่ของพระเจ้า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18 เพื่อเจ้าจะได้กินเนื้อของกษัตริย์ เนื้อของขุนพลและนายทหาร เนื้อม้าและเนื้อคนขี่ม้า และเนื้อประชาชนทั้งปวง เนื้อของทาสและไท เนื้อของผู้ใหญ่และผู้น้อย”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2394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02350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19 แล้วข้าพเจ้าเห็นสัตว์ร้ายนั้นกับบรรดากษัตริย์ของโลก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พร้อมทั้งกองทัพของพวกเขามาชุมนุมกันเพื่อรบกับ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พระองค์ผู้ทรงม้าขาวและกองทัพของพระองค์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7891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89843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 แต่สัตว์ร้ายนั้นถูกจับพร้อมด้วยผู้เผยพระวจนะเท็จซึ่งได้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ทำหมายสำคัญแทนสัตว์ร้ายนั้น ด้วยหมายสำคัญเหล่านี้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เขาได้ล่อลวงบรรดาผู้ที่ได้รับเครื่องหมายของสัตว์ร้ายนั้น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และได้กราบนมัสการรูปจำลองของมัน ทั้งสัตว์ร้ายและ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ผู้เผยพระวจนะเท็จถูกโยนลงในบึงไฟกำมะถันลุกโชนทั้งเป็น</a:t>
            </a:r>
          </a:p>
        </p:txBody>
      </p:sp>
    </p:spTree>
    <p:extLst>
      <p:ext uri="{BB962C8B-B14F-4D97-AF65-F5344CB8AC3E}">
        <p14:creationId xmlns:p14="http://schemas.microsoft.com/office/powerpoint/2010/main" val="395907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02350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21 ส่วนพวกที่เหลือถูกฆ่าด้วยพระแสงดาบซึ่งออกมาจาก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พระโอษฐ์ของพระองค์ผู้ทรงม้าขาว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แล้วนกทั้งปวงก็รุมทึ้งกินเนื้อคนเหล่านั้น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540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620555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14400" indent="-914400" algn="ctr">
              <a:buAutoNum type="arabicPeriod" startAt="3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พระวจนะของพระเจ้าที่อยู่ในปากของท่าน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กลายเป็นอาวุธในฝ่ายวิญญาณ 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599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707" y="586782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12:11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11 พวกเขาชนะพญามาร โดยพระโลหิตของพระเมษโปดก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และโดยคำพยานของตน พวกเขาไม่กลัวตาย ไม่เสียดายชีวิต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692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720840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โรม 10:8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 แต่ความชอบธรรมนั้นว่าอย่างไร “ถ้อยคำนี้อยู่ใกล้ตัวท่าน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อยู่ในปากและอยู่ในใจของท่าน”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คือถ้อยคำแห่งความเชื่อที่เรากำลังประกาศอยู่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394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ชุดเกราะของคริสเตียน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8: ฤทธ์เดชของถ้อยคำที่พูดออกมา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9188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ชุดเกราะของคริสเตียน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8: ฤทธ์เดชของถ้อยคำที่พูดออกมา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56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053590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6:1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จงสวมหมวกเกราะแห่งความรอด และถือดาบแห่งพระวิญญาณคือพระวจนะของพระเจ้า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614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0567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	เรมา: ถ้อยคำที่พูดออกมา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540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053590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6:1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จงสวมหมวกเกราะแห่งความรอด และถือดาบแห่งพระวิญญาณคือพระวจนะของพระเจ้า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273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67199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	พระเยซูทรงปราบศัตรูให้พ่ายแพ้ด้วยถ้อยคำที่พูดออกมา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939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759214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มัทธิว 4:4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 พระเยซูตรัสตอบว่า “มีคำเขียนไว้ว่า ‘มนุษย์ไม่อาจ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ดำรงชีวิตด้วยอาหารเพียงอย่างเดียวแต่ดำรงชีวิตด้วย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ทุกถ้อยคำจากพระโอษฐ์ของพระเจ้า’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116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706" y="708552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11 ข้าพเจ้าเห็นฟ้าสวรรค์เปิดอยู่และมีม้าขาวตัวหนึ่งยืนอยู่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ต่อหน้าข้าพเจ้า พระนามของพระองค์ผู้ทรงม้านั้นคือ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พระผู้ซื่อสัตย์และเที่ยงแท้ พระองค์ทรงพิพากษาและสู้ศึก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ด้วยความยุติธรรม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 พระเนตรของพระองค์ดุจไฟโชติช่วง บนพระเศียรมีมงกุฎหลายอัน ทรงมีพระนามจารึกไว้บน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พระกาย ไม่มีผู้ใดรู้จักพระนามนั้นเลยนอกจากพระองค์เอง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108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715" y="1455001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วิวรณ์ 19:11-21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13 ทรงฉลองพระองค์ซึ่งได้จุ่มในเลือด และพระนามของพระองค์คือพระวาทะของพระเจ้า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14 บรรดากองทัพสวรรค์สวมอาภรณ์ผ้าลินินเนื้อดีขาวสะอาดนั่งบนหลังม้าขาวกำลังตามเสด็จพระองค์ไป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003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618</Words>
  <Application>Microsoft Office PowerPoint</Application>
  <PresentationFormat>Widescreen</PresentationFormat>
  <Paragraphs>64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45</cp:revision>
  <dcterms:created xsi:type="dcterms:W3CDTF">2020-04-09T04:24:07Z</dcterms:created>
  <dcterms:modified xsi:type="dcterms:W3CDTF">2020-07-02T01:24:09Z</dcterms:modified>
</cp:coreProperties>
</file>