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19"/>
  </p:notesMasterIdLst>
  <p:sldIdLst>
    <p:sldId id="306" r:id="rId2"/>
    <p:sldId id="301" r:id="rId3"/>
    <p:sldId id="286" r:id="rId4"/>
    <p:sldId id="288" r:id="rId5"/>
    <p:sldId id="313" r:id="rId6"/>
    <p:sldId id="332" r:id="rId7"/>
    <p:sldId id="321" r:id="rId8"/>
    <p:sldId id="290" r:id="rId9"/>
    <p:sldId id="329" r:id="rId10"/>
    <p:sldId id="312" r:id="rId11"/>
    <p:sldId id="314" r:id="rId12"/>
    <p:sldId id="333" r:id="rId13"/>
    <p:sldId id="319" r:id="rId14"/>
    <p:sldId id="334" r:id="rId15"/>
    <p:sldId id="315" r:id="rId16"/>
    <p:sldId id="335" r:id="rId17"/>
    <p:sldId id="33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2" autoAdjust="0"/>
    <p:restoredTop sz="85119" autoAdjust="0"/>
  </p:normalViewPr>
  <p:slideViewPr>
    <p:cSldViewPr snapToGrid="0">
      <p:cViewPr varScale="1">
        <p:scale>
          <a:sx n="76" d="100"/>
          <a:sy n="76" d="100"/>
        </p:scale>
        <p:origin x="99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8" d="100"/>
          <a:sy n="68" d="100"/>
        </p:scale>
        <p:origin x="328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CA9130-3EEF-44E3-BA41-ED68CC994D67}" type="datetimeFigureOut">
              <a:rPr lang="th-TH" smtClean="0"/>
              <a:t>25/06/63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E43316-DF7F-4F4B-BC2D-F5B387F6007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14100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43316-DF7F-4F4B-BC2D-F5B387F60075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25552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43316-DF7F-4F4B-BC2D-F5B387F60075}" type="slidenum">
              <a:rPr lang="th-TH" smtClean="0"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988599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43316-DF7F-4F4B-BC2D-F5B387F60075}" type="slidenum">
              <a:rPr lang="th-TH" smtClean="0"/>
              <a:t>17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91356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7A9B-2306-476A-987F-4C7C6947965E}" type="datetimeFigureOut">
              <a:rPr lang="en-US" smtClean="0"/>
              <a:t>6/25/2020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D01B-B274-4C75-91BD-322D836506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888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7A9B-2306-476A-987F-4C7C6947965E}" type="datetimeFigureOut">
              <a:rPr lang="en-US" smtClean="0"/>
              <a:t>6/25/2020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D01B-B274-4C75-91BD-322D836506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833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7A9B-2306-476A-987F-4C7C6947965E}" type="datetimeFigureOut">
              <a:rPr lang="en-US" smtClean="0"/>
              <a:t>6/25/2020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D01B-B274-4C75-91BD-322D836506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976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7A9B-2306-476A-987F-4C7C6947965E}" type="datetimeFigureOut">
              <a:rPr lang="en-US" smtClean="0"/>
              <a:t>6/25/2020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D01B-B274-4C75-91BD-322D836506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501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7A9B-2306-476A-987F-4C7C6947965E}" type="datetimeFigureOut">
              <a:rPr lang="en-US" smtClean="0"/>
              <a:t>6/25/2020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D01B-B274-4C75-91BD-322D836506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181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7A9B-2306-476A-987F-4C7C6947965E}" type="datetimeFigureOut">
              <a:rPr lang="en-US" smtClean="0"/>
              <a:t>6/25/2020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D01B-B274-4C75-91BD-322D836506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845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7A9B-2306-476A-987F-4C7C6947965E}" type="datetimeFigureOut">
              <a:rPr lang="en-US" smtClean="0"/>
              <a:t>6/25/2020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D01B-B274-4C75-91BD-322D836506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342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7A9B-2306-476A-987F-4C7C6947965E}" type="datetimeFigureOut">
              <a:rPr lang="en-US" smtClean="0"/>
              <a:t>6/25/2020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D01B-B274-4C75-91BD-322D836506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650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7A9B-2306-476A-987F-4C7C6947965E}" type="datetimeFigureOut">
              <a:rPr lang="en-US" smtClean="0"/>
              <a:t>6/25/2020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D01B-B274-4C75-91BD-322D836506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43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7A9B-2306-476A-987F-4C7C6947965E}" type="datetimeFigureOut">
              <a:rPr lang="en-US" smtClean="0"/>
              <a:t>6/25/2020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D01B-B274-4C75-91BD-322D836506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932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7A9B-2306-476A-987F-4C7C6947965E}" type="datetimeFigureOut">
              <a:rPr lang="en-US" smtClean="0"/>
              <a:t>6/25/2020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D01B-B274-4C75-91BD-322D836506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566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87A9B-2306-476A-987F-4C7C6947965E}" type="datetimeFigureOut">
              <a:rPr lang="en-US" smtClean="0"/>
              <a:t>6/25/2020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AD01B-B274-4C75-91BD-322D836506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6958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943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7344" y="1094782"/>
            <a:ext cx="1163731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h-TH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th-TH" sz="5400" b="1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ฮีบ</a:t>
            </a:r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รู 1:14</a:t>
            </a: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14 ทูตสวรรค์ทั้งปวงคือวิญญาณผู้ปรนนิบัติซึ่งพระเจ้า</a:t>
            </a: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ทรงส่งไปรับใช้บรรดาผู้ที่จะได้รับความรอดเป็นมรดก</a:t>
            </a: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ไม่ใช่หรือ</a:t>
            </a:r>
          </a:p>
        </p:txBody>
      </p:sp>
    </p:spTree>
    <p:extLst>
      <p:ext uri="{BB962C8B-B14F-4D97-AF65-F5344CB8AC3E}">
        <p14:creationId xmlns:p14="http://schemas.microsoft.com/office/powerpoint/2010/main" val="996929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7344" y="2505670"/>
            <a:ext cx="11637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ctr">
              <a:buAutoNum type="arabicPeriod" startAt="4"/>
            </a:pPr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ความรอด รวมถึง การรักษาให้อยู่ในสภาพดี</a:t>
            </a:r>
          </a:p>
        </p:txBody>
      </p:sp>
    </p:spTree>
    <p:extLst>
      <p:ext uri="{BB962C8B-B14F-4D97-AF65-F5344CB8AC3E}">
        <p14:creationId xmlns:p14="http://schemas.microsoft.com/office/powerpoint/2010/main" val="3435394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7344" y="1105483"/>
            <a:ext cx="1163731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ยอห</a:t>
            </a:r>
            <a:r>
              <a:rPr lang="th-TH" sz="5400" b="1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์น</a:t>
            </a:r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10:28-29</a:t>
            </a: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28 เราให้ชีวิตนิรันดร์แก่แกะนั้น แกะนั้นจะไม่พินาศเลย </a:t>
            </a: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ไม่มีผู้ใดชิงแกะนั้นไปจากมือของเราได้</a:t>
            </a: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29 พระบิดาของเราผู้ประทานแกะนั้นแก่เราทรงยิ่งใหญ่เหนือกว่าสิ่งทั้งปวง ไม่มีผู้ใดแย่งชิงแกะนั้นจาก</a:t>
            </a: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พระหัตถ์พระบิดาของเราได้</a:t>
            </a:r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919416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7344" y="1720840"/>
            <a:ext cx="116373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ยูดา 1:24-25</a:t>
            </a: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24 แด่พระองค์ผู้ทรงสามารถคุ้มครองไม่ให้ท่านล้มลง</a:t>
            </a: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และนำท่านเข้าสู่เบื้องพระพักตร์อันเปี่ยมด้วยพระเกียรติสิริ</a:t>
            </a: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อย่างปราศจากตำหนิและด้วยความชื่นชมยินดีอย่างใหญ่หลวง</a:t>
            </a:r>
          </a:p>
        </p:txBody>
      </p:sp>
    </p:spTree>
    <p:extLst>
      <p:ext uri="{BB962C8B-B14F-4D97-AF65-F5344CB8AC3E}">
        <p14:creationId xmlns:p14="http://schemas.microsoft.com/office/powerpoint/2010/main" val="27771247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7344" y="1859113"/>
            <a:ext cx="1163731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25 คือแด่พระเจ้าองค์เดียวผู้ทรงเป็นพระผู้ช่วยให้รอดของเรา ขอพระเกียรติสิริ พระบารมี เดชานุภาพ และอำนาจมี</a:t>
            </a: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แด่พระองค์โดยทางพระเยซูคริสต์องค์พระผู้เป็นเจ้าของเรา </a:t>
            </a: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แด่พระเจ้าผู้ทรงดำรงตลอดมาทุกยุค ในอดีต ในปัจจุบัน </a:t>
            </a: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และสืบๆ ไปเป็นนิตย์! อาเมน</a:t>
            </a:r>
          </a:p>
        </p:txBody>
      </p:sp>
    </p:spTree>
    <p:extLst>
      <p:ext uri="{BB962C8B-B14F-4D97-AF65-F5344CB8AC3E}">
        <p14:creationId xmlns:p14="http://schemas.microsoft.com/office/powerpoint/2010/main" val="588423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7344" y="2600823"/>
            <a:ext cx="11637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ctr">
              <a:buAutoNum type="arabicPeriod" startAt="5"/>
            </a:pPr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ความรอด รวมถึง การรักษา </a:t>
            </a:r>
          </a:p>
        </p:txBody>
      </p:sp>
    </p:spTree>
    <p:extLst>
      <p:ext uri="{BB962C8B-B14F-4D97-AF65-F5344CB8AC3E}">
        <p14:creationId xmlns:p14="http://schemas.microsoft.com/office/powerpoint/2010/main" val="13888455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7344" y="826343"/>
            <a:ext cx="1163731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ยากอบ 5:14-15</a:t>
            </a: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14 ถ้าผู้ใดในพวกท่านเจ็บป่วยผู้นั้นควรเชิญบรรดาผู้ปกครองคริสตจักรมาอธิษฐานเผื่อและเจิมด้วยน้ำมันในพระนาม</a:t>
            </a: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ขององค์พระผู้เป็นเจ้า</a:t>
            </a: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15 คำอธิษฐานด้วยความเชื่อจะทำให้ผู้ป่วยหายดี</a:t>
            </a: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องค์พระผู้เป็นเจ้าจะทรงรักษาเขา ถ้าเขาทำบาป</a:t>
            </a: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พระองค์ก็จะทรงอภัยให้เขา</a:t>
            </a:r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64246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019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7344" y="2210607"/>
            <a:ext cx="116373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ชุดเกราะของคริสเตียน</a:t>
            </a:r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ตอนที่ 7: หมวกเกราะแห่งความรอด</a:t>
            </a:r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49568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7344" y="1926590"/>
            <a:ext cx="116373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เอ</a:t>
            </a:r>
            <a:r>
              <a:rPr lang="th-TH" sz="5400" b="1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เฟซัส</a:t>
            </a:r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6:17</a:t>
            </a: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17 จงสวมหมวกเกราะแห่งความรอด</a:t>
            </a: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และถือดาบแห่งพระวิญญาณคือพระวจนะของพระเจ้า</a:t>
            </a:r>
          </a:p>
        </p:txBody>
      </p:sp>
    </p:spTree>
    <p:extLst>
      <p:ext uri="{BB962C8B-B14F-4D97-AF65-F5344CB8AC3E}">
        <p14:creationId xmlns:p14="http://schemas.microsoft.com/office/powerpoint/2010/main" val="3016145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7344" y="2505670"/>
            <a:ext cx="11637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1.	ความจริงเกี่ยวกับความรอด</a:t>
            </a:r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25403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7344" y="2392590"/>
            <a:ext cx="116373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ctr">
              <a:buAutoNum type="arabicPeriod"/>
            </a:pPr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ความรอดจากความบาปและการลงโทษ</a:t>
            </a: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ที่เกิดจากความบาป</a:t>
            </a:r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99391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7344" y="1224190"/>
            <a:ext cx="1163731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โรม 10:9-10</a:t>
            </a: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9 นั่นคือถ้าท่านยอมรับด้วยปากของท่านว่า “พระเยซู</a:t>
            </a: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ทรงเป็นองค์พระผู้เป็นเจ้า” และเชื่อในใจของท่านว่าพระเจ้าทรงให้พระองค์เป็นขึ้นจากตาย ท่านก็จะได้รับความรอด</a:t>
            </a: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10 เพราะท่านเชื่อด้วยใจ จึงทรงให้ท่านเป็นผู้ชอบธรรม </a:t>
            </a: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และเพราะท่านยอมรับด้วยปาก จึงทรงให้ท่านรอด</a:t>
            </a:r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46730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66244" y="767508"/>
            <a:ext cx="1163731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ctr">
              <a:buAutoNum type="arabicPeriod" startAt="2"/>
            </a:pPr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ความรอด หมายรวมถึงการปลดปล่อย</a:t>
            </a: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จากการงานของมารซาตาน </a:t>
            </a:r>
          </a:p>
          <a:p>
            <a:pPr algn="ctr"/>
            <a:endParaRPr lang="th-TH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1 ยอห</a:t>
            </a:r>
            <a:r>
              <a:rPr lang="th-TH" sz="5400" b="1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์น</a:t>
            </a:r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3:8</a:t>
            </a: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8 ผู้ที่ทำบาปก็มาจากมารเพราะมารทำบาปมาตั้งแต่ปฐมกาล เหตุที่พระบุตรของพระเจ้าเสด็จมาก็คือ</a:t>
            </a: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เพื่อทำลายกิจการของมาร</a:t>
            </a:r>
          </a:p>
        </p:txBody>
      </p:sp>
    </p:spTree>
    <p:extLst>
      <p:ext uri="{BB962C8B-B14F-4D97-AF65-F5344CB8AC3E}">
        <p14:creationId xmlns:p14="http://schemas.microsoft.com/office/powerpoint/2010/main" val="2831166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7344" y="769978"/>
            <a:ext cx="1163731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โค</a:t>
            </a:r>
            <a:r>
              <a:rPr lang="th-TH" sz="5400" b="1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โล</a:t>
            </a:r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สี 1:12-13</a:t>
            </a: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12 ในการขอบพระคุณพระบิดาผู้ทรงทำให้พวกท่าน</a:t>
            </a: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เหมาะสมที่จะมีส่วนในกรรมสิทธิ์ของประชากรของพระเจ้า</a:t>
            </a: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ในอาณาจักรแห่งความสว่าง</a:t>
            </a: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13 เพราะพระองค์ได้ทรงช่วยเราให้พ้นจากอาณาจักรของ</a:t>
            </a: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ความมืด และทรงนำเราเข้ามาสู่อาณาจักรของ</a:t>
            </a: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พระบุตรที่รักของพระองค์</a:t>
            </a:r>
          </a:p>
        </p:txBody>
      </p:sp>
    </p:spTree>
    <p:extLst>
      <p:ext uri="{BB962C8B-B14F-4D97-AF65-F5344CB8AC3E}">
        <p14:creationId xmlns:p14="http://schemas.microsoft.com/office/powerpoint/2010/main" val="691084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7344" y="894691"/>
            <a:ext cx="1163731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h-TH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914400" indent="-914400" algn="ctr">
              <a:buAutoNum type="arabicPeriod" startAt="3"/>
            </a:pPr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ความรอด รวมถึง ความปลอดภัย</a:t>
            </a:r>
          </a:p>
          <a:p>
            <a:pPr algn="ctr"/>
            <a:endParaRPr lang="th-TH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สดุดี 34:7</a:t>
            </a: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7 ทูตสวรรค์ขององค์พระผู้เป็นเจ้าตั้งค่ายรายล้อมบรรดา</a:t>
            </a: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ผู้ที่ยำเกรงพระองค์  และพระองค์ช่วยพวกเขาให้รอด</a:t>
            </a:r>
          </a:p>
        </p:txBody>
      </p:sp>
    </p:spTree>
    <p:extLst>
      <p:ext uri="{BB962C8B-B14F-4D97-AF65-F5344CB8AC3E}">
        <p14:creationId xmlns:p14="http://schemas.microsoft.com/office/powerpoint/2010/main" val="4185991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</TotalTime>
  <Words>547</Words>
  <Application>Microsoft Office PowerPoint</Application>
  <PresentationFormat>แบบจอกว้าง</PresentationFormat>
  <Paragraphs>61</Paragraphs>
  <Slides>17</Slides>
  <Notes>3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17</vt:i4>
      </vt:variant>
    </vt:vector>
  </HeadingPairs>
  <TitlesOfParts>
    <vt:vector size="22" baseType="lpstr">
      <vt:lpstr>Angsana New</vt:lpstr>
      <vt:lpstr>Arial</vt:lpstr>
      <vt:lpstr>Calibri</vt:lpstr>
      <vt:lpstr>Calibri Light</vt:lpstr>
      <vt:lpstr>Office Theme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พัทราพิตร ฤกษ์ดิกุล</cp:lastModifiedBy>
  <cp:revision>42</cp:revision>
  <dcterms:created xsi:type="dcterms:W3CDTF">2020-04-09T04:24:07Z</dcterms:created>
  <dcterms:modified xsi:type="dcterms:W3CDTF">2020-06-25T07:22:35Z</dcterms:modified>
</cp:coreProperties>
</file>