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4"/>
  </p:notesMasterIdLst>
  <p:sldIdLst>
    <p:sldId id="306" r:id="rId2"/>
    <p:sldId id="301" r:id="rId3"/>
    <p:sldId id="286" r:id="rId4"/>
    <p:sldId id="288" r:id="rId5"/>
    <p:sldId id="313" r:id="rId6"/>
    <p:sldId id="321" r:id="rId7"/>
    <p:sldId id="290" r:id="rId8"/>
    <p:sldId id="329" r:id="rId9"/>
    <p:sldId id="312" r:id="rId10"/>
    <p:sldId id="314" r:id="rId11"/>
    <p:sldId id="319" r:id="rId12"/>
    <p:sldId id="315" r:id="rId13"/>
    <p:sldId id="308" r:id="rId14"/>
    <p:sldId id="320" r:id="rId15"/>
    <p:sldId id="322" r:id="rId16"/>
    <p:sldId id="324" r:id="rId17"/>
    <p:sldId id="325" r:id="rId18"/>
    <p:sldId id="326" r:id="rId19"/>
    <p:sldId id="327" r:id="rId20"/>
    <p:sldId id="328" r:id="rId21"/>
    <p:sldId id="330" r:id="rId22"/>
    <p:sldId id="33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2" autoAdjust="0"/>
    <p:restoredTop sz="85119" autoAdjust="0"/>
  </p:normalViewPr>
  <p:slideViewPr>
    <p:cSldViewPr snapToGrid="0">
      <p:cViewPr varScale="1">
        <p:scale>
          <a:sx n="82" d="100"/>
          <a:sy n="82" d="100"/>
        </p:scale>
        <p:origin x="58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A9130-3EEF-44E3-BA41-ED68CC994D67}" type="datetimeFigureOut">
              <a:rPr lang="th-TH" smtClean="0"/>
              <a:t>18/06/63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43316-DF7F-4F4B-BC2D-F5B387F600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410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5552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1340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1356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8859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2482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7568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5782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5544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6816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4141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6719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8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3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7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0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8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4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4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5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3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7A9B-2306-476A-987F-4C7C6947965E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95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4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981" y="2578683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2.	ความเชื่อในหัวใจของท่าน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5394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405213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thaiAlphaPeriod"/>
            </a:pP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เมื่อความเชื่ออยู่ในใจของท่าน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ภูเขาต้องเคลื่อนออกไป </a:t>
            </a:r>
          </a:p>
        </p:txBody>
      </p:sp>
    </p:spTree>
    <p:extLst>
      <p:ext uri="{BB962C8B-B14F-4D97-AF65-F5344CB8AC3E}">
        <p14:creationId xmlns:p14="http://schemas.microsoft.com/office/powerpoint/2010/main" val="277712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9311" y="1572123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มาระโก 11:23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23 เราบอกความจริงแก่ท่านว่าหากผู้ใดสั่งภูเขาลูกนี้ว่า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‘จงทิ้งตัวลงทะเลไป’ และใจไม่สงสัยเลยแต่เชื่อว่า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จะเป็นไปตามที่เขาพูดก็จะเป็นจริงตามนั้น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8845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598490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ข.	ท่านจะมีความเชื่อในหัวใจได้อย่างไร? 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0221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9290" y="848337"/>
            <a:ext cx="11637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โรม 10:8, 17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8 แต่ความชอบธรรมนั้นว่าอย่างไร “ถ้อยคำนี้อยู่ใกล้ตัวท่าน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อยู่ในปากและอยู่ในใจของท่าน” คือถ้อยคำแห่งความเชื่อ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ที่เรากำลังประกาศอยู่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17 ฉะนั้นความเชื่อจึงเกิดขึ้นจากการได้ยินเรื่องราวนั้น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และเรื่องราวที่ได้ยินนั้นคือข่าวประเสริฐเกี่ยวกับพระคริสต์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4102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173284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3.	ความเชื่อในปากของท่าน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8366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593162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ก.	ภูเขาจะเคลื่อนออกไปเมื่อความเชื่ออยู่ในปากของท่าน 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719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1930689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มาระโก 11:23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23 เราบอกความจริงแก่ท่านว่าหากผู้ใดสั่งภูเขาลูกนี้ว่า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‘จงทิ้งตัวลงทะเลไป’ และใจไม่สงสัยเลยแต่เชื่อว่า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จะเป็นไปตามที่เขาพูดก็จะเป็นจริงตามนั้น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4909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593162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ข.	พูดสิ่งที่ท่านเชื่อออกมา 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17952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889843"/>
            <a:ext cx="11637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โรม 10:9-10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9 นั่นคือถ้าท่านยอมรับด้วยปากของท่านว่า “พระเยซู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ทรงเป็นองค์พระผู้เป็นเจ้า” และเชื่อในใจของท่านว่าพระเจ้าทรงให้พระองค์เป็นขึ้นจากตาย ท่านก็จะได้รับความรอด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10 เพราะท่านเชื่อด้วยใจ จึงทรงให้ท่านเป็นผู้ชอบธรรม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และเพราะท่านยอมรับด้วยปาก จึงทรงให้ท่านรอด 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551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210607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ชุดเกราะของคริสเตียน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6: ได้รับการปกป้องกำบังโดยความเชื่อ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9568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033325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 โครินธ์ 4:13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13 มีเขียนไว้ว่า “ข้าพเจ้ายังเชื่อ ฉะนั้นข้าพเจ้าจึงได้พูด”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ด้วยใจเชื่อแบบเดียวกันเราก็เชื่อเช่นนั้นจึงพูดออกมา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3874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210607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ชุดเกราะของคริสเตียน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ตอนที่ 6: ได้รับการปกป้องกำบังโดยความเชื่อ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3442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1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053590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เอเฟซัส 6:1</a:t>
            </a:r>
            <a:r>
              <a:rPr lang="en-US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16 นอกจากที่กล่าวมาทั้งหมดนี้จงยึดโล่แห่งความเชื่อ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ซึ่งพวกท่านใช้ดับลูกศรเพลิงทั้งปวงของมารร้ายได้</a:t>
            </a:r>
          </a:p>
        </p:txBody>
      </p:sp>
    </p:spTree>
    <p:extLst>
      <p:ext uri="{BB962C8B-B14F-4D97-AF65-F5344CB8AC3E}">
        <p14:creationId xmlns:p14="http://schemas.microsoft.com/office/powerpoint/2010/main" val="301614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505670"/>
            <a:ext cx="11637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	ความเชื่อในพระนามพระเยซู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540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267199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thaiAlphaPeriod"/>
            </a:pP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เชื่อในฤทธิ์เดชที่อยู่ในพระนามพระเยซู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939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-248492"/>
            <a:ext cx="116373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ฟีลิปปี 2:8-10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8 และเมื่อทรงปรากฏเป็นมนุษย์ พระองค์ทรงถ่อมพระองค์ลง และยอมเชื่อฟังแม้ต้องตายบนไม้กางเขน!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9 ฉะนั้นพระเจ้าจึงทรงเชิดชูพระองค์ขึ้นสู่ที่สูงสุด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และประทานพระนามเหนือนามทั้งปวงแก่พระองค์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10 เพื่อทุกชีวิตในสวรรค์ บนแผ่นดินโลก และใต้แผ่นดินโลก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จะคุกเข่าลงนมัสการพระนามของพระเยซู</a:t>
            </a:r>
          </a:p>
        </p:txBody>
      </p:sp>
    </p:spTree>
    <p:extLst>
      <p:ext uri="{BB962C8B-B14F-4D97-AF65-F5344CB8AC3E}">
        <p14:creationId xmlns:p14="http://schemas.microsoft.com/office/powerpoint/2010/main" val="283116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715" y="2332078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ข.</a:t>
            </a:r>
            <a:r>
              <a:rPr lang="en-US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เมื่อท่านพูดพระนามพระเยซูโดยความเชื่อ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วิญญาณชั่วจะเชื่อฟัง </a:t>
            </a:r>
          </a:p>
        </p:txBody>
      </p:sp>
    </p:spTree>
    <p:extLst>
      <p:ext uri="{BB962C8B-B14F-4D97-AF65-F5344CB8AC3E}">
        <p14:creationId xmlns:p14="http://schemas.microsoft.com/office/powerpoint/2010/main" val="69108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344" y="894691"/>
            <a:ext cx="11637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914400" indent="-914400" algn="ctr">
              <a:buAutoNum type="thaiAlphaPeriod" startAt="3"/>
            </a:pP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ลูกา 10:17-19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17 สาวกทั้ง 72 คนกลับมาด้วยความยินดีและทูลว่า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“พระองค์เจ้าข้า โดยพระนามพระองค์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แม้แต่ผีก็สยบต่อพวกข้าพระองค์”</a:t>
            </a:r>
          </a:p>
        </p:txBody>
      </p:sp>
    </p:spTree>
    <p:extLst>
      <p:ext uri="{BB962C8B-B14F-4D97-AF65-F5344CB8AC3E}">
        <p14:creationId xmlns:p14="http://schemas.microsoft.com/office/powerpoint/2010/main" val="418599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4707" y="586782"/>
            <a:ext cx="11637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18 พระเยซูตรัสตอบว่า “เราเห็นซาตานตกจาก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ฟ้าสวรรค์เหมือนฟ้าแลบ</a:t>
            </a: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19 เราให้สิทธิอำนาจแก่พวกท่านที่จะเหยียบงูร้ายและแมงป่อง และที่จะพิชิตฤทธิ์อำนาจทั้งปวงของศัตรู</a:t>
            </a:r>
            <a:endParaRPr lang="en-US" sz="5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ไม่มีสิ่งใดจะทำอันตรายพวกท่านได้</a:t>
            </a:r>
          </a:p>
        </p:txBody>
      </p:sp>
    </p:spTree>
    <p:extLst>
      <p:ext uri="{BB962C8B-B14F-4D97-AF65-F5344CB8AC3E}">
        <p14:creationId xmlns:p14="http://schemas.microsoft.com/office/powerpoint/2010/main" val="99692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516</Words>
  <Application>Microsoft Office PowerPoint</Application>
  <PresentationFormat>Widescreen</PresentationFormat>
  <Paragraphs>69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40</cp:revision>
  <dcterms:created xsi:type="dcterms:W3CDTF">2020-04-09T04:24:07Z</dcterms:created>
  <dcterms:modified xsi:type="dcterms:W3CDTF">2020-06-18T09:28:43Z</dcterms:modified>
</cp:coreProperties>
</file>