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306" r:id="rId2"/>
    <p:sldId id="301" r:id="rId3"/>
    <p:sldId id="286" r:id="rId4"/>
    <p:sldId id="288" r:id="rId5"/>
    <p:sldId id="313" r:id="rId6"/>
    <p:sldId id="290" r:id="rId7"/>
    <p:sldId id="312" r:id="rId8"/>
    <p:sldId id="314" r:id="rId9"/>
    <p:sldId id="319" r:id="rId10"/>
    <p:sldId id="315" r:id="rId11"/>
    <p:sldId id="308" r:id="rId12"/>
    <p:sldId id="320" r:id="rId13"/>
    <p:sldId id="30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85119" autoAdjust="0"/>
  </p:normalViewPr>
  <p:slideViewPr>
    <p:cSldViewPr snapToGrid="0">
      <p:cViewPr varScale="1">
        <p:scale>
          <a:sx n="82" d="100"/>
          <a:sy n="82" d="100"/>
        </p:scale>
        <p:origin x="58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9130-3EEF-44E3-BA41-ED68CC994D67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3316-DF7F-4F4B-BC2D-F5B387F600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10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3316-DF7F-4F4B-BC2D-F5B387F6007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5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3316-DF7F-4F4B-BC2D-F5B387F6007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85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3316-DF7F-4F4B-BC2D-F5B387F60075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48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7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7A9B-2306-476A-987F-4C7C694796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D01B-B274-4C75-91BD-322D836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5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2551837"/>
            <a:ext cx="1163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ความชอบธรรมปกป้องท่านได้อย่างไร?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84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2324241"/>
            <a:ext cx="11637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 startAt="3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ท่านจะสามารถสวมเสื้อเกราะ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แห่งความชอบธรรมได้อย่างไร?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22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73284"/>
            <a:ext cx="11637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ชุดเกราะของคริสเตียน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4 : ได้รับการปกป้องโดยความชอบธรรม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ผลประโยชน์ของความชอบธรรม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410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73284"/>
            <a:ext cx="11637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ชุดเกราะของคริสเตียน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4 : ได้รับการปกป้องโดยความชอบธรรม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ผลประโยชน์ของความชอบธรรม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5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2053590"/>
            <a:ext cx="11637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54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6:14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 ด้วยเหตุนี้จงยืนหยัดมั่นคง โดยคาดเอวด้วยเข็มขัด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แห่งความจริง สวมเสื้อเกราะแห่งความชอบธรรม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14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977" y="2551837"/>
            <a:ext cx="1163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ผลประโยชน์ของความชอบธรรมมีอะไรบ้าง?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540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1244406"/>
            <a:ext cx="11637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thaiAlphaPeriod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ความชอบธรรมขจัดความละอายทั้งสิ้นออกไป</a:t>
            </a:r>
          </a:p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9:33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33 ตามที่มีเขียนไว้ว่า “ดูเถิด เราวางหินก้อนหนึ่งไว้ในศิโยน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ซึ่งทำให้ผู้คนสะดุด และศิลาที่ทำให้พวกเขาล้มลง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และผู้ที่วางใจในพระองค์จะไม่ได้รับความอับอายเลย” </a:t>
            </a:r>
          </a:p>
        </p:txBody>
      </p:sp>
    </p:spTree>
    <p:extLst>
      <p:ext uri="{BB962C8B-B14F-4D97-AF65-F5344CB8AC3E}">
        <p14:creationId xmlns:p14="http://schemas.microsoft.com/office/powerpoint/2010/main" val="35993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1259058"/>
            <a:ext cx="11637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thaiAlphaPeriod" startAt="2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ความชอบธรรมให้คุณค่าและความสำคัญแก่ท่าน</a:t>
            </a:r>
          </a:p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 17:2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เพราะพระองค์ทรงให้พระบุตรมีสิทธิอำนาจเหนือคนทั้งปวง เพื่อพระบุตรจะได้ให้ชีวิตนิรันดร์แก่คนทั้งปวง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ที่พระองค์ได้ประทานแก่พระบุตร</a:t>
            </a:r>
          </a:p>
        </p:txBody>
      </p:sp>
    </p:spTree>
    <p:extLst>
      <p:ext uri="{BB962C8B-B14F-4D97-AF65-F5344CB8AC3E}">
        <p14:creationId xmlns:p14="http://schemas.microsoft.com/office/powerpoint/2010/main" val="69108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605442"/>
            <a:ext cx="116373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indent="-914400" algn="ctr">
              <a:buAutoNum type="thaiAlphaPeriod" startAt="3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ความชอบธรรมทำให้ท่านเป็นอิสระจากการกล่าวโทษ</a:t>
            </a:r>
          </a:p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 4:16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 ฉะนั้นขอให้เราเข้ามาใกล้พระบัลลังก์แห่งพระคุณ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ด้วยความมั่นใจ เพื่อเราจะได้รับพระเมตตา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และจะพบพระคุณที่จะช่วยเหลือเราเมื่อถึงคราวจำเป็น </a:t>
            </a:r>
          </a:p>
        </p:txBody>
      </p:sp>
    </p:spTree>
    <p:extLst>
      <p:ext uri="{BB962C8B-B14F-4D97-AF65-F5344CB8AC3E}">
        <p14:creationId xmlns:p14="http://schemas.microsoft.com/office/powerpoint/2010/main" val="99692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1048463"/>
            <a:ext cx="11637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thaiAlphaPeriod" startAt="4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ความชอบทำให้ความสามารถแก่ท่านที่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จะยืนอยู่ในการทรงสถิตของพระเจ้าได้</a:t>
            </a:r>
          </a:p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8:1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เหตุฉะนั้นบัดนี้จึงไม่มีการลงโทษแก่บรรดา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ผู้ที่อยู่ในพระเยซูคริสต์</a:t>
            </a:r>
            <a:endParaRPr lang="en-US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539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44" y="464446"/>
            <a:ext cx="116373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indent="-914400" algn="ctr">
              <a:buAutoNum type="thaiAlphaPeriod" startAt="5"/>
            </a:pPr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ความชอบธรรมทำให้ท่านคู่ควร</a:t>
            </a:r>
          </a:p>
          <a:p>
            <a:pPr algn="ctr"/>
            <a:endParaRPr lang="th-TH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โคโลสี 1:12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 ในการขอบพระคุณพระบิดาผู้ทรงทำให้พวกท่าน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เหมาะสมที่จะมีส่วนในกรรมสิทธิ์ของประชากรของพระเจ้า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ในอาณาจักรแห่งความสว่าง</a:t>
            </a:r>
          </a:p>
        </p:txBody>
      </p:sp>
    </p:spTree>
    <p:extLst>
      <p:ext uri="{BB962C8B-B14F-4D97-AF65-F5344CB8AC3E}">
        <p14:creationId xmlns:p14="http://schemas.microsoft.com/office/powerpoint/2010/main" val="277712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299</Words>
  <Application>Microsoft Office PowerPoint</Application>
  <PresentationFormat>Widescreen</PresentationFormat>
  <Paragraphs>47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2020-04-09T04:24:07Z</dcterms:created>
  <dcterms:modified xsi:type="dcterms:W3CDTF">2020-06-05T01:48:40Z</dcterms:modified>
</cp:coreProperties>
</file>