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2"/>
  </p:sldMasterIdLst>
  <p:notesMasterIdLst>
    <p:notesMasterId r:id="rId16"/>
  </p:notesMasterIdLst>
  <p:handoutMasterIdLst>
    <p:handoutMasterId r:id="rId17"/>
  </p:handoutMasterIdLst>
  <p:sldIdLst>
    <p:sldId id="265" r:id="rId3"/>
    <p:sldId id="291" r:id="rId4"/>
    <p:sldId id="292" r:id="rId5"/>
    <p:sldId id="294" r:id="rId6"/>
    <p:sldId id="295" r:id="rId7"/>
    <p:sldId id="296" r:id="rId8"/>
    <p:sldId id="297" r:id="rId9"/>
    <p:sldId id="298" r:id="rId10"/>
    <p:sldId id="299" r:id="rId11"/>
    <p:sldId id="302" r:id="rId12"/>
    <p:sldId id="303" r:id="rId13"/>
    <p:sldId id="300" r:id="rId14"/>
    <p:sldId id="301" r:id="rId15"/>
  </p:sldIdLst>
  <p:sldSz cx="12188825" cy="6858000"/>
  <p:notesSz cx="6858000" cy="9144000"/>
  <p:defaultTextStyle>
    <a:defPPr>
      <a:defRPr lang="en-US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EMA_MAY" initials="R" lastIdx="1" clrIdx="0">
    <p:extLst>
      <p:ext uri="{19B8F6BF-5375-455C-9EA6-DF929625EA0E}">
        <p15:presenceInfo xmlns:p15="http://schemas.microsoft.com/office/powerpoint/2012/main" userId="RHEMA_M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94404"/>
    <a:srgbClr val="5F6F0F"/>
    <a:srgbClr val="718412"/>
    <a:srgbClr val="65741A"/>
    <a:srgbClr val="70811D"/>
    <a:srgbClr val="7B8D1F"/>
    <a:srgbClr val="839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8579" autoAdjust="0"/>
  </p:normalViewPr>
  <p:slideViewPr>
    <p:cSldViewPr>
      <p:cViewPr>
        <p:scale>
          <a:sx n="90" d="100"/>
          <a:sy n="90" d="100"/>
        </p:scale>
        <p:origin x="408" y="1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CE876B-7E6D-466E-A988-E4E1D7933A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43465-5052-40B6-9733-66DBC6419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0D0C2-53FB-4043-9140-6A5B9FFEA2E2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0AA59-DBF2-4E8D-AB4C-6F00C296C7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D8E8B-587B-4A4A-ABF1-5BF7801CF4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5FDF7F-A058-4C2F-A318-6370110E9EE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1D5FE0-ABF7-4C25-A060-E34304D0AD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E8C68-8DE7-4D2C-B9D6-5A41C9080F7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03D9E7E-D0DE-4566-80AA-11D4D0DA7E4F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68CEEB-45D4-4253-81B9-7DAFAAADB8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2567A9-9B22-4575-8BBF-B9E6C90CD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3EE18-C60A-487F-898F-EA84A6726F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F6A92-9533-4C26-AEB4-4F45772C5B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6A3D07-26D6-444A-B0D0-F1CBC99DD40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E0546-FA9C-4E80-877F-EF00042A7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F717-960E-4F21-A9C6-83E5BBCAC1E9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55950-6DB5-4E06-9697-F9106495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42624-57CD-40BE-AAFD-E4059A2C2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D7351-4C72-498D-BC9F-CD66941B975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9703437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28BD3-804C-49C3-AFEC-0F4005FB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A23E-A0D4-4601-B9F0-F9C747ECE735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1034-A2AD-4499-9139-B33525D6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21A4-D107-4283-A907-82AE808A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B93F-1D5B-41EB-95B1-D2EAB318E59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0204963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89C0D-4FEE-40A9-A482-A6726845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522C1-290E-4426-8BD1-059E0688079C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87FEA-A8F6-4A69-ABD3-217924E0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FEC92-7FB1-4EDE-AC08-D7B3D5A8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04F02-1B3F-45DC-B283-D904A4DF17F7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620330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DFEFB-6B9F-4EA1-B940-DF0971B0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59F9D-EF24-4B75-A5FA-D457DC71EBCA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EDDA-BC03-4E51-B7C3-52FF83628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63BDF-32BE-45B8-A45B-6FDA719E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B131-2C6E-4024-9C91-A9C8B52CB15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2028318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C133F-CCD8-4071-809B-68AA91F4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AC3F1-2078-4C4E-AD91-96480B464E4D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38DE-4A83-4F47-BC0C-E89B0857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9D2C-9A95-434B-8900-659C9BEB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594D4-0745-437F-9AB3-B0BE4DC024D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0060774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349094-33E3-42C6-A2F4-7047027E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EA28-A26A-4D29-82DF-5406F5AD8E29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79AE3D-D022-41E9-BAB9-DB344EEB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8FF412-B8C5-42DE-82D2-0F2965F0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EE0AA-F944-4577-81B4-B9C79E63639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3111796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F82589-BBAD-44A8-AB15-C677CC47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F30A-B345-4DAC-BB88-DAD37E9C83C1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5EE4E3-A330-472C-8829-D843167E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A9ACD0-2179-4895-B485-4224D73E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A144-2542-47D1-87E2-08157820F18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2851920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31916A-5292-4FF8-BDB4-D0A06999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166A-72DF-4725-96AA-CCE48A93869E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C87F40-574B-4A16-98E3-0947D836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44A043-119C-4860-8433-65521370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9C44-D93F-4D5A-BDE3-4BE7C3F85E5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544893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3DBC60-764C-4E21-8B38-BF09DB9B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F857-D8AF-41DC-AC10-DF533D3AEC18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C0F18F0-D595-42BC-B86C-D9DD8DC3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D75D893-93AE-46CE-BEB4-F7DB2A13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7C9E-C9FA-45B0-ADD9-5E28A22AAEB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764131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6A5A3C-454E-4423-9F3A-1636A18A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4022-F0CE-47FA-B994-733A57BD955A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03C2CB-BAFA-41F3-967C-0F96A818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9343B8-E8F5-4423-A9E5-C8F19EFA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ED78-74AA-453B-83F2-CB049483184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4601637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2D7EA1-218F-45C8-8565-948F8333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466E-D76C-46E9-AB1D-9152F39A4729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A3CA53-CCC0-46AE-8C4D-11EEBE8A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BF98D9-0426-4A67-93E4-9727F08A9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07F3-77C5-41D1-BC6E-62592C85AF4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7517814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B27F047-956A-4B10-8351-33704D012C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66D953-91A1-435F-AF25-823FFC0A8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A8052-43D7-4487-8131-9735D16527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54533E-1B49-4BC2-9F4A-4BBE302B38D9}" type="datetimeFigureOut">
              <a:rPr lang="en-US"/>
              <a:pPr>
                <a:defRPr/>
              </a:pPr>
              <a:t>2/21/2020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BED5E-47A1-4338-A89B-360B7958D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F6FC2-453B-4113-94D3-792A2C732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D57DF52-560F-45CE-9C94-3AA3927C2C3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"/>
          <a:stretch/>
        </p:blipFill>
        <p:spPr>
          <a:xfrm>
            <a:off x="20" y="10"/>
            <a:ext cx="12188805" cy="68579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" y="335845"/>
            <a:ext cx="12188825" cy="61863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600" b="1" i="1" dirty="0">
                <a:cs typeface="+mj-cs"/>
              </a:rPr>
              <a:t>10 เขาจะไม่หิวหรือกระหาย แสงอาทิตย์แรงกล้า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และลมทะเลทรายอันร้อนระอุจะไม่แผดเผาเขาอีกต่อไป  พระองค์ผู้ทรงเอ็นดูสงสารเขาจะนำเขา และ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พาเขามายังริมธารน้ำพุ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11 เราจะเปลี่ยนภูเขาทุกลูกของเราให้เป็นทางเรียบ และทางหลวงของเราจะถูกยกขึ้น</a:t>
            </a:r>
            <a:endParaRPr lang="th-TH" sz="80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41901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" y="762000"/>
            <a:ext cx="12188825" cy="56323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000" b="1" i="1" dirty="0">
                <a:cs typeface="+mj-cs"/>
              </a:rPr>
              <a:t>12 ดูเถิด พวกเขาจะมาจากแดนไกล บางคนมาจากทาง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เหนือ บางคนมาจากทางตะวันตก บางคนก็มาจากอัสวาน 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13 ฟ้าสวรรค์เอ๋ย จงโห่ร้องยินดี โลกเอ๋ย จงเปรมปรีดิ์  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ภูเขาทั้งหลายเอ๋ย จงเปล่งเสียงร้องเพลง! เพราะองค์พระผู้เป็นเจ้าทรงปลอบโยนประชากรของพระองค์ และจะทรงเอ็นดูสงสารผู้ที่ทุกข์ทรมานของพระองค์</a:t>
            </a:r>
            <a:endParaRPr lang="th-TH" sz="72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79444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49388" y="3810000"/>
            <a:ext cx="15316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The Favor of God </a:t>
            </a:r>
          </a:p>
          <a:p>
            <a:pPr algn="ct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Part 1: God’s Favor Upon You</a:t>
            </a:r>
          </a:p>
          <a:p>
            <a:pPr algn="ctr">
              <a:defRPr/>
            </a:pPr>
            <a:endParaRPr lang="th-TH" sz="8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3988" y="994350"/>
            <a:ext cx="12188825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sz="8800" b="1" dirty="0">
                <a:cs typeface="+mj-cs"/>
              </a:rPr>
              <a:t>ความโปรดปรานของพระเจ้า</a:t>
            </a:r>
          </a:p>
          <a:p>
            <a:pPr algn="ctr">
              <a:defRPr/>
            </a:pPr>
            <a:r>
              <a:rPr lang="th-TH" sz="7200" b="1" i="1" dirty="0">
                <a:cs typeface="+mj-cs"/>
              </a:rPr>
              <a:t>ตอนที่</a:t>
            </a:r>
            <a:r>
              <a:rPr lang="en-US" sz="7200" b="1" i="1" dirty="0">
                <a:cs typeface="+mj-cs"/>
              </a:rPr>
              <a:t> </a:t>
            </a:r>
            <a:r>
              <a:rPr lang="th-TH" sz="7200" b="1" i="1" dirty="0">
                <a:cs typeface="+mj-cs"/>
              </a:rPr>
              <a:t>1: ความโปรดปรานของพระเจ้าเหนือท่าน</a:t>
            </a:r>
            <a:r>
              <a:rPr lang="th-TH" sz="7200" b="1" i="1" dirty="0">
                <a:cs typeface="+mj-cs"/>
              </a:rPr>
              <a:t> </a:t>
            </a:r>
            <a:r>
              <a:rPr lang="th-TH" sz="96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4438834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"/>
          <a:stretch/>
        </p:blipFill>
        <p:spPr>
          <a:xfrm>
            <a:off x="20" y="10"/>
            <a:ext cx="121888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0036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49388" y="3810000"/>
            <a:ext cx="15316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The Favor of God </a:t>
            </a:r>
          </a:p>
          <a:p>
            <a:pPr algn="ct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Part 1: God’s Favor Upon You</a:t>
            </a:r>
          </a:p>
          <a:p>
            <a:pPr algn="ctr">
              <a:defRPr/>
            </a:pPr>
            <a:endParaRPr lang="th-TH" sz="8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3988" y="994350"/>
            <a:ext cx="12188825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th-TH" sz="8800" b="1" dirty="0">
                <a:cs typeface="+mj-cs"/>
              </a:rPr>
              <a:t>ความโปรดปรานของพระเจ้า</a:t>
            </a:r>
          </a:p>
          <a:p>
            <a:pPr algn="ctr">
              <a:defRPr/>
            </a:pPr>
            <a:r>
              <a:rPr lang="th-TH" sz="7200" b="1" i="1" dirty="0">
                <a:cs typeface="+mj-cs"/>
              </a:rPr>
              <a:t>ตอนที่</a:t>
            </a:r>
            <a:r>
              <a:rPr lang="en-US" sz="7200" b="1" i="1" dirty="0">
                <a:cs typeface="+mj-cs"/>
              </a:rPr>
              <a:t> </a:t>
            </a:r>
            <a:r>
              <a:rPr lang="th-TH" sz="7200" b="1" i="1" dirty="0">
                <a:cs typeface="+mj-cs"/>
              </a:rPr>
              <a:t>1: ความโปรดปรานของพระเจ้าเหนือท่าน</a:t>
            </a:r>
            <a:r>
              <a:rPr lang="th-TH" sz="7200" b="1" i="1" dirty="0">
                <a:cs typeface="+mj-cs"/>
              </a:rPr>
              <a:t> </a:t>
            </a:r>
            <a:r>
              <a:rPr lang="th-TH" sz="96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057803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54388" y="5003171"/>
            <a:ext cx="153162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Now is the time of God’s favor. </a:t>
            </a:r>
            <a:endParaRPr lang="th-TH" sz="96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" y="457200"/>
            <a:ext cx="12188825" cy="540147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11500" b="1" dirty="0">
                <a:cs typeface="+mj-cs"/>
              </a:rPr>
              <a:t>1.	นี่เป็นเวลาแห่งความ</a:t>
            </a:r>
          </a:p>
          <a:p>
            <a:pPr>
              <a:defRPr/>
            </a:pPr>
            <a:r>
              <a:rPr lang="th-TH" sz="11500" b="1" dirty="0">
                <a:cs typeface="+mj-cs"/>
              </a:rPr>
              <a:t>     โปรดปรานของพระเจ้า </a:t>
            </a:r>
            <a:r>
              <a:rPr lang="th-TH" sz="115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095749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54388" y="5625078"/>
            <a:ext cx="15316200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6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 Corinthians 6:1-2 </a:t>
            </a:r>
            <a:endParaRPr lang="th-TH" sz="66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" y="546765"/>
            <a:ext cx="12188825" cy="56323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000" b="1" dirty="0">
                <a:cs typeface="+mj-cs"/>
              </a:rPr>
              <a:t>2 โครินธ์ 6:1-2    </a:t>
            </a:r>
            <a:r>
              <a:rPr lang="th-TH" sz="6000" b="1" i="1" dirty="0">
                <a:cs typeface="+mj-cs"/>
              </a:rPr>
              <a:t>1 ในฐานะผู้ร่วมงานของพระเจ้า 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เราวิงวอนท่านว่าอย่าสักแต่รับพระคุณของพระเจ้า 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2 เพราะพระองค์ตรัสว่า “ในเวลาแห่งความโปรดปรานเราได้ฟังเจ้า และในวันแห่งความรอดเราได้ช่วยเจ้า” ข้าพเจ้า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ขอบอกท่านว่าบัดนี้คือวาระแห่งความโปรดปรานของ</a:t>
            </a:r>
          </a:p>
          <a:p>
            <a:pPr>
              <a:defRPr/>
            </a:pPr>
            <a:r>
              <a:rPr lang="th-TH" sz="6000" b="1" i="1" dirty="0">
                <a:cs typeface="+mj-cs"/>
              </a:rPr>
              <a:t>พระเจ้า บัดนี้คือวันแห่งความรอด </a:t>
            </a:r>
            <a:r>
              <a:rPr lang="th-TH" sz="60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151291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30588" y="4724400"/>
            <a:ext cx="153162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th-TH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Jesus preached the favor of God. </a:t>
            </a:r>
            <a:endParaRPr lang="th-TH" sz="8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" y="533400"/>
            <a:ext cx="12188825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9600" b="1" dirty="0">
                <a:cs typeface="+mj-cs"/>
              </a:rPr>
              <a:t>2.	พระเยซูทรงเทศนาเรื่อง </a:t>
            </a:r>
          </a:p>
          <a:p>
            <a:pPr>
              <a:defRPr/>
            </a:pPr>
            <a:r>
              <a:rPr lang="th-TH" sz="9600" b="1" dirty="0">
                <a:cs typeface="+mj-cs"/>
              </a:rPr>
              <a:t>      ความโปรดปรานของพระเจ้า </a:t>
            </a:r>
            <a:r>
              <a:rPr lang="th-TH" sz="96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4393853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30588" y="5257800"/>
            <a:ext cx="153162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Luke 4:19</a:t>
            </a:r>
            <a:endParaRPr lang="th-TH" sz="8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" y="1219200"/>
            <a:ext cx="12188825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8800" b="1" dirty="0">
                <a:cs typeface="+mj-cs"/>
              </a:rPr>
              <a:t>ลูกา 4:19       </a:t>
            </a:r>
            <a:r>
              <a:rPr lang="th-TH" sz="8800" b="1" i="1" dirty="0">
                <a:cs typeface="+mj-cs"/>
              </a:rPr>
              <a:t>ให้ประกาศปีแห่ง</a:t>
            </a:r>
          </a:p>
          <a:p>
            <a:pPr>
              <a:defRPr/>
            </a:pPr>
            <a:r>
              <a:rPr lang="th-TH" sz="8800" b="1" i="1" dirty="0">
                <a:cs typeface="+mj-cs"/>
              </a:rPr>
              <a:t>ความโปรดปรานขององค์พระผู้เป็นเจ้า</a:t>
            </a:r>
            <a:r>
              <a:rPr lang="th-TH" sz="88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735609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54388" y="4495800"/>
            <a:ext cx="153162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3.</a:t>
            </a:r>
            <a:r>
              <a:rPr lang="th-TH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9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God’s favor upon you. </a:t>
            </a:r>
            <a:endParaRPr lang="th-TH" sz="96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" y="533400"/>
            <a:ext cx="12188825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9600" b="1" dirty="0">
                <a:cs typeface="+mj-cs"/>
              </a:rPr>
              <a:t>3.	ความโปรดปรานของพระเจ้า </a:t>
            </a:r>
          </a:p>
          <a:p>
            <a:pPr>
              <a:defRPr/>
            </a:pPr>
            <a:r>
              <a:rPr lang="th-TH" sz="9600" b="1" dirty="0">
                <a:cs typeface="+mj-cs"/>
              </a:rPr>
              <a:t>      เหนือท่าน </a:t>
            </a:r>
            <a:r>
              <a:rPr lang="th-TH" sz="96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8771089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30588" y="5524589"/>
            <a:ext cx="1531620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8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Psalm 90:17</a:t>
            </a:r>
            <a:endParaRPr lang="th-TH" sz="8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" y="533400"/>
            <a:ext cx="12188825" cy="61863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6600" b="1" dirty="0">
                <a:cs typeface="+mj-cs"/>
              </a:rPr>
              <a:t>สดุดี 90:17     </a:t>
            </a:r>
            <a:r>
              <a:rPr lang="th-TH" sz="6600" b="1" i="1" dirty="0">
                <a:cs typeface="+mj-cs"/>
              </a:rPr>
              <a:t>ขอให้ความโปรดปรานของ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องค์พระผู้เป็นเจ้า พระเจ้าของข้าพระองค์ทั้งหลาย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อยู่เหนือข้าพระองค์ทั้งหลาย ขอทรงสถาปนาการงานที่มือของข้าพระองค์ทั้งหลายทำเถิดพระเจ้าข้า ขอ</a:t>
            </a:r>
          </a:p>
          <a:p>
            <a:pPr>
              <a:defRPr/>
            </a:pPr>
            <a:r>
              <a:rPr lang="th-TH" sz="6600" b="1" i="1" dirty="0">
                <a:cs typeface="+mj-cs"/>
              </a:rPr>
              <a:t>ทรงสถาปนาการงานที่มือของข้าพระองค์ทั้งหลายทำ </a:t>
            </a:r>
            <a:r>
              <a:rPr lang="th-TH" sz="6600" b="1" i="1" dirty="0">
                <a:cs typeface="+mj-cs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248938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44920" cy="6858000"/>
          </a:xfrm>
          <a:prstGeom prst="rect">
            <a:avLst/>
          </a:prstGeom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5B5C8B3F-1355-4FA4-BDA8-E3726C87B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78188" y="5791200"/>
            <a:ext cx="15316200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6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Isaiah 49:8-13</a:t>
            </a:r>
            <a:endParaRPr lang="th-TH" sz="6000" b="1" i="1" dirty="0">
              <a:cs typeface="+mj-cs"/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38EED10B-9FAE-45D1-8ABB-A5BB677B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" y="228600"/>
            <a:ext cx="12188825" cy="59093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121761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21761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21761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21761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21761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th-TH" sz="5400" b="1" dirty="0">
                <a:cs typeface="+mj-cs"/>
              </a:rPr>
              <a:t>อิสยาห์ 49:8-13   </a:t>
            </a:r>
            <a:r>
              <a:rPr lang="th-TH" sz="5400" b="1" i="1" dirty="0">
                <a:cs typeface="+mj-cs"/>
              </a:rPr>
              <a:t>8 องค์พระผู้เป็นเจ้าตรัสว่า “ในเวลาแห่ง</a:t>
            </a:r>
          </a:p>
          <a:p>
            <a:pPr>
              <a:defRPr/>
            </a:pPr>
            <a:r>
              <a:rPr lang="th-TH" sz="5400" b="1" i="1" dirty="0">
                <a:cs typeface="+mj-cs"/>
              </a:rPr>
              <a:t>ความโปรดปราน เราจะตอบเจ้า และในวันแห่งความรอด เราจะช่วยเจ้า เราจะปกป้องเจ้า และทำให้เจ้าเป็นพันธสัญญาแก่เหล่าประชากร เพื่อให้ดินแดนนั้นกลับคืนสู่ปกติสุข และรื้อฟื้นกรรมสิทธิ์ซึ่งถูกทิ้งร้างขึ้นมาใหม่ 9 เพื่อกล่าวแก่เชลยว่า ‘ออกมาเถิด’  และกล่าวแก่ผู้อยู่ในความมืดมนว่า ‘จงเป็นอิสระ!’ “พวกเขาจะเลี้ยงชีพอยู่ริมทาง และพบทุ่งหญ้าบนเนินเขาแห้งแล้งทุกแห่ง</a:t>
            </a:r>
            <a:endParaRPr lang="th-TH" sz="6600" b="1" i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0444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873beb7-5857-4685-be1f-d57550cc96c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475</Words>
  <Application>Microsoft Office PowerPoint</Application>
  <PresentationFormat>Custom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Angsana New</vt:lpstr>
      <vt:lpstr>Arial</vt:lpstr>
      <vt:lpstr>Calibri</vt:lpstr>
      <vt:lpstr>Cordia New</vt:lpstr>
      <vt:lpstr>DilleniaUPC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PUBLICATIONS</dc:creator>
  <cp:lastModifiedBy>Windows User</cp:lastModifiedBy>
  <cp:revision>162</cp:revision>
  <dcterms:created xsi:type="dcterms:W3CDTF">2016-12-26T05:41:27Z</dcterms:created>
  <dcterms:modified xsi:type="dcterms:W3CDTF">2020-02-21T03:28:12Z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  <property fmtid="{D5CDD505-2E9C-101B-9397-08002B2CF9AE}" pid="8" name="LocPublishedLinkedAssetsLookup">
    <vt:lpwstr/>
  </property>
  <property fmtid="{D5CDD505-2E9C-101B-9397-08002B2CF9AE}" pid="9" name="ApprovalStatus">
    <vt:lpwstr>InProgress</vt:lpwstr>
  </property>
  <property fmtid="{D5CDD505-2E9C-101B-9397-08002B2CF9AE}" pid="10" name="MarketSpecific">
    <vt:lpwstr>0</vt:lpwstr>
  </property>
  <property fmtid="{D5CDD505-2E9C-101B-9397-08002B2CF9AE}" pid="11" name="LocComments">
    <vt:lpwstr/>
  </property>
  <property fmtid="{D5CDD505-2E9C-101B-9397-08002B2CF9AE}" pid="12" name="LocLastLocAttemptVersionTypeLookup">
    <vt:lpwstr/>
  </property>
  <property fmtid="{D5CDD505-2E9C-101B-9397-08002B2CF9AE}" pid="13" name="DirectSourceMarket">
    <vt:lpwstr/>
  </property>
  <property fmtid="{D5CDD505-2E9C-101B-9397-08002B2CF9AE}" pid="14" name="ThumbnailAssetId">
    <vt:lpwstr/>
  </property>
  <property fmtid="{D5CDD505-2E9C-101B-9397-08002B2CF9AE}" pid="15" name="PrimaryImageGen">
    <vt:lpwstr>0</vt:lpwstr>
  </property>
  <property fmtid="{D5CDD505-2E9C-101B-9397-08002B2CF9AE}" pid="16" name="LocNewPublishedVersionLookup">
    <vt:lpwstr/>
  </property>
  <property fmtid="{D5CDD505-2E9C-101B-9397-08002B2CF9AE}" pid="17" name="LegacyData">
    <vt:lpwstr/>
  </property>
  <property fmtid="{D5CDD505-2E9C-101B-9397-08002B2CF9AE}" pid="18" name="LocRecommendedHandoff">
    <vt:lpwstr/>
  </property>
  <property fmtid="{D5CDD505-2E9C-101B-9397-08002B2CF9AE}" pid="19" name="BusinessGroup">
    <vt:lpwstr/>
  </property>
  <property fmtid="{D5CDD505-2E9C-101B-9397-08002B2CF9AE}" pid="20" name="BlockPublish">
    <vt:lpwstr>0</vt:lpwstr>
  </property>
  <property fmtid="{D5CDD505-2E9C-101B-9397-08002B2CF9AE}" pid="21" name="TPFriendlyName">
    <vt:lpwstr/>
  </property>
  <property fmtid="{D5CDD505-2E9C-101B-9397-08002B2CF9AE}" pid="22" name="LocOverallPublishStatusLookup">
    <vt:lpwstr/>
  </property>
  <property fmtid="{D5CDD505-2E9C-101B-9397-08002B2CF9AE}" pid="23" name="NumericId">
    <vt:lpwstr/>
  </property>
  <property fmtid="{D5CDD505-2E9C-101B-9397-08002B2CF9AE}" pid="24" name="APEditor">
    <vt:lpwstr/>
  </property>
  <property fmtid="{D5CDD505-2E9C-101B-9397-08002B2CF9AE}" pid="25" name="SourceTitle">
    <vt:lpwstr/>
  </property>
  <property fmtid="{D5CDD505-2E9C-101B-9397-08002B2CF9AE}" pid="26" name="OpenTemplate">
    <vt:lpwstr>1</vt:lpwstr>
  </property>
  <property fmtid="{D5CDD505-2E9C-101B-9397-08002B2CF9AE}" pid="27" name="LocOverallLocStatusLookup">
    <vt:lpwstr/>
  </property>
  <property fmtid="{D5CDD505-2E9C-101B-9397-08002B2CF9AE}" pid="28" name="UALocComments">
    <vt:lpwstr/>
  </property>
  <property fmtid="{D5CDD505-2E9C-101B-9397-08002B2CF9AE}" pid="29" name="ParentAssetId">
    <vt:lpwstr/>
  </property>
  <property fmtid="{D5CDD505-2E9C-101B-9397-08002B2CF9AE}" pid="30" name="IntlLangReviewDate">
    <vt:lpwstr/>
  </property>
  <property fmtid="{D5CDD505-2E9C-101B-9397-08002B2CF9AE}" pid="31" name="FeatureTagsTaxHTField0">
    <vt:lpwstr/>
  </property>
  <property fmtid="{D5CDD505-2E9C-101B-9397-08002B2CF9AE}" pid="32" name="PublishStatusLookup">
    <vt:lpwstr>1345093;#</vt:lpwstr>
  </property>
  <property fmtid="{D5CDD505-2E9C-101B-9397-08002B2CF9AE}" pid="33" name="Providers">
    <vt:lpwstr/>
  </property>
  <property fmtid="{D5CDD505-2E9C-101B-9397-08002B2CF9AE}" pid="34" name="MachineTranslated">
    <vt:lpwstr>0</vt:lpwstr>
  </property>
  <property fmtid="{D5CDD505-2E9C-101B-9397-08002B2CF9AE}" pid="35" name="OriginalSourceMarket">
    <vt:lpwstr/>
  </property>
  <property fmtid="{D5CDD505-2E9C-101B-9397-08002B2CF9AE}" pid="36" name="APDescription">
    <vt:lpwstr>This simple template design works for technology and  businesses, but it's versatile enough to use in other contexts.  It features multiple slide layouts designed for widescreen (16x9 resolution) and includes a sample SmartArt list and chart that are easi</vt:lpwstr>
  </property>
  <property fmtid="{D5CDD505-2E9C-101B-9397-08002B2CF9AE}" pid="37" name="ClipArtFilename">
    <vt:lpwstr/>
  </property>
  <property fmtid="{D5CDD505-2E9C-101B-9397-08002B2CF9AE}" pid="38" name="ContentItem">
    <vt:lpwstr/>
  </property>
  <property fmtid="{D5CDD505-2E9C-101B-9397-08002B2CF9AE}" pid="39" name="TPInstallLocation">
    <vt:lpwstr/>
  </property>
  <property fmtid="{D5CDD505-2E9C-101B-9397-08002B2CF9AE}" pid="40" name="PublishTargets">
    <vt:lpwstr>OfficeOnlineVNext</vt:lpwstr>
  </property>
  <property fmtid="{D5CDD505-2E9C-101B-9397-08002B2CF9AE}" pid="41" name="TimesCloned">
    <vt:lpwstr/>
  </property>
  <property fmtid="{D5CDD505-2E9C-101B-9397-08002B2CF9AE}" pid="42" name="Provider">
    <vt:lpwstr/>
  </property>
  <property fmtid="{D5CDD505-2E9C-101B-9397-08002B2CF9AE}" pid="43" name="AcquiredFrom">
    <vt:lpwstr>Internal MS</vt:lpwstr>
  </property>
  <property fmtid="{D5CDD505-2E9C-101B-9397-08002B2CF9AE}" pid="44" name="FriendlyTitle">
    <vt:lpwstr/>
  </property>
  <property fmtid="{D5CDD505-2E9C-101B-9397-08002B2CF9AE}" pid="45" name="LastHandOff">
    <vt:lpwstr/>
  </property>
  <property fmtid="{D5CDD505-2E9C-101B-9397-08002B2CF9AE}" pid="46" name="TPClientViewer">
    <vt:lpwstr/>
  </property>
  <property fmtid="{D5CDD505-2E9C-101B-9397-08002B2CF9AE}" pid="47" name="TemplateStatus">
    <vt:lpwstr>Complete</vt:lpwstr>
  </property>
  <property fmtid="{D5CDD505-2E9C-101B-9397-08002B2CF9AE}" pid="48" name="Downloads">
    <vt:lpwstr>0</vt:lpwstr>
  </property>
  <property fmtid="{D5CDD505-2E9C-101B-9397-08002B2CF9AE}" pid="49" name="OOCacheId">
    <vt:lpwstr/>
  </property>
  <property fmtid="{D5CDD505-2E9C-101B-9397-08002B2CF9AE}" pid="50" name="IsDeleted">
    <vt:lpwstr>0</vt:lpwstr>
  </property>
  <property fmtid="{D5CDD505-2E9C-101B-9397-08002B2CF9AE}" pid="51" name="LocPublishedDependentAssetsLookup">
    <vt:lpwstr/>
  </property>
  <property fmtid="{D5CDD505-2E9C-101B-9397-08002B2CF9AE}" pid="52" name="TPExecutable">
    <vt:lpwstr/>
  </property>
  <property fmtid="{D5CDD505-2E9C-101B-9397-08002B2CF9AE}" pid="53" name="EditorialTags">
    <vt:lpwstr/>
  </property>
  <property fmtid="{D5CDD505-2E9C-101B-9397-08002B2CF9AE}" pid="54" name="SubmitterId">
    <vt:lpwstr/>
  </property>
  <property fmtid="{D5CDD505-2E9C-101B-9397-08002B2CF9AE}" pid="55" name="ApprovalLog">
    <vt:lpwstr/>
  </property>
  <property fmtid="{D5CDD505-2E9C-101B-9397-08002B2CF9AE}" pid="56" name="AssetType">
    <vt:lpwstr>TP</vt:lpwstr>
  </property>
  <property fmtid="{D5CDD505-2E9C-101B-9397-08002B2CF9AE}" pid="57" name="BugNumber">
    <vt:lpwstr/>
  </property>
  <property fmtid="{D5CDD505-2E9C-101B-9397-08002B2CF9AE}" pid="58" name="CSXSubmissionDate">
    <vt:lpwstr/>
  </property>
  <property fmtid="{D5CDD505-2E9C-101B-9397-08002B2CF9AE}" pid="59" name="CSXUpdate">
    <vt:lpwstr>0</vt:lpwstr>
  </property>
  <property fmtid="{D5CDD505-2E9C-101B-9397-08002B2CF9AE}" pid="60" name="Milestone">
    <vt:lpwstr/>
  </property>
  <property fmtid="{D5CDD505-2E9C-101B-9397-08002B2CF9AE}" pid="61" name="RecommendationsModifier">
    <vt:lpwstr/>
  </property>
  <property fmtid="{D5CDD505-2E9C-101B-9397-08002B2CF9AE}" pid="62" name="OriginAsset">
    <vt:lpwstr/>
  </property>
  <property fmtid="{D5CDD505-2E9C-101B-9397-08002B2CF9AE}" pid="63" name="TPComponent">
    <vt:lpwstr/>
  </property>
  <property fmtid="{D5CDD505-2E9C-101B-9397-08002B2CF9AE}" pid="64" name="AssetId">
    <vt:lpwstr>TP102787989</vt:lpwstr>
  </property>
  <property fmtid="{D5CDD505-2E9C-101B-9397-08002B2CF9AE}" pid="65" name="IntlLocPriority">
    <vt:lpwstr/>
  </property>
  <property fmtid="{D5CDD505-2E9C-101B-9397-08002B2CF9AE}" pid="66" name="PolicheckWords">
    <vt:lpwstr/>
  </property>
  <property fmtid="{D5CDD505-2E9C-101B-9397-08002B2CF9AE}" pid="67" name="TPLaunchHelpLink">
    <vt:lpwstr/>
  </property>
  <property fmtid="{D5CDD505-2E9C-101B-9397-08002B2CF9AE}" pid="68" name="TPApplication">
    <vt:lpwstr/>
  </property>
  <property fmtid="{D5CDD505-2E9C-101B-9397-08002B2CF9AE}" pid="69" name="CrawlForDependencies">
    <vt:lpwstr>0</vt:lpwstr>
  </property>
  <property fmtid="{D5CDD505-2E9C-101B-9397-08002B2CF9AE}" pid="70" name="HandoffToMSDN">
    <vt:lpwstr/>
  </property>
  <property fmtid="{D5CDD505-2E9C-101B-9397-08002B2CF9AE}" pid="71" name="PlannedPubDate">
    <vt:lpwstr/>
  </property>
  <property fmtid="{D5CDD505-2E9C-101B-9397-08002B2CF9AE}" pid="72" name="IntlLangReviewer">
    <vt:lpwstr/>
  </property>
  <property fmtid="{D5CDD505-2E9C-101B-9397-08002B2CF9AE}" pid="73" name="TrustLevel">
    <vt:lpwstr>1 Microsoft Managed Content</vt:lpwstr>
  </property>
  <property fmtid="{D5CDD505-2E9C-101B-9397-08002B2CF9AE}" pid="74" name="LocLastLocAttemptVersionLookup">
    <vt:lpwstr>694266</vt:lpwstr>
  </property>
  <property fmtid="{D5CDD505-2E9C-101B-9397-08002B2CF9AE}" pid="75" name="LocProcessedForHandoffsLookup">
    <vt:lpwstr/>
  </property>
  <property fmtid="{D5CDD505-2E9C-101B-9397-08002B2CF9AE}" pid="76" name="IsSearchable">
    <vt:lpwstr>1</vt:lpwstr>
  </property>
  <property fmtid="{D5CDD505-2E9C-101B-9397-08002B2CF9AE}" pid="77" name="TemplateTemplateType">
    <vt:lpwstr>PowerPoint Presentation Template</vt:lpwstr>
  </property>
  <property fmtid="{D5CDD505-2E9C-101B-9397-08002B2CF9AE}" pid="78" name="CampaignTagsTaxHTField0">
    <vt:lpwstr/>
  </property>
  <property fmtid="{D5CDD505-2E9C-101B-9397-08002B2CF9AE}" pid="79" name="TPNamespace">
    <vt:lpwstr/>
  </property>
  <property fmtid="{D5CDD505-2E9C-101B-9397-08002B2CF9AE}" pid="80" name="LocOverallPreviewStatusLookup">
    <vt:lpwstr/>
  </property>
  <property fmtid="{D5CDD505-2E9C-101B-9397-08002B2CF9AE}" pid="81" name="TaxCatchAll">
    <vt:lpwstr/>
  </property>
  <property fmtid="{D5CDD505-2E9C-101B-9397-08002B2CF9AE}" pid="82" name="Markets">
    <vt:lpwstr/>
  </property>
  <property fmtid="{D5CDD505-2E9C-101B-9397-08002B2CF9AE}" pid="83" name="UAProjectedTotalWords">
    <vt:lpwstr/>
  </property>
  <property fmtid="{D5CDD505-2E9C-101B-9397-08002B2CF9AE}" pid="84" name="IntlLangReview">
    <vt:lpwstr/>
  </property>
  <property fmtid="{D5CDD505-2E9C-101B-9397-08002B2CF9AE}" pid="85" name="OutputCachingOn">
    <vt:lpwstr>0</vt:lpwstr>
  </property>
  <property fmtid="{D5CDD505-2E9C-101B-9397-08002B2CF9AE}" pid="86" name="AverageRating">
    <vt:lpwstr/>
  </property>
  <property fmtid="{D5CDD505-2E9C-101B-9397-08002B2CF9AE}" pid="87" name="APAuthor">
    <vt:lpwstr>136;#REDMOND\kristaa</vt:lpwstr>
  </property>
  <property fmtid="{D5CDD505-2E9C-101B-9397-08002B2CF9AE}" pid="88" name="LocManualTestRequired">
    <vt:lpwstr>0</vt:lpwstr>
  </property>
  <property fmtid="{D5CDD505-2E9C-101B-9397-08002B2CF9AE}" pid="89" name="TPCommandLine">
    <vt:lpwstr/>
  </property>
  <property fmtid="{D5CDD505-2E9C-101B-9397-08002B2CF9AE}" pid="90" name="TPAppVersion">
    <vt:lpwstr/>
  </property>
  <property fmtid="{D5CDD505-2E9C-101B-9397-08002B2CF9AE}" pid="91" name="EditorialStatus">
    <vt:lpwstr>Complete</vt:lpwstr>
  </property>
  <property fmtid="{D5CDD505-2E9C-101B-9397-08002B2CF9AE}" pid="92" name="LastModifiedDateTime">
    <vt:lpwstr/>
  </property>
  <property fmtid="{D5CDD505-2E9C-101B-9397-08002B2CF9AE}" pid="93" name="ScenarioTagsTaxHTField0">
    <vt:lpwstr/>
  </property>
  <property fmtid="{D5CDD505-2E9C-101B-9397-08002B2CF9AE}" pid="94" name="LocProcessedForMarketsLookup">
    <vt:lpwstr/>
  </property>
  <property fmtid="{D5CDD505-2E9C-101B-9397-08002B2CF9AE}" pid="95" name="TPLaunchHelpLinkType">
    <vt:lpwstr>Template</vt:lpwstr>
  </property>
  <property fmtid="{D5CDD505-2E9C-101B-9397-08002B2CF9AE}" pid="96" name="OriginalRelease">
    <vt:lpwstr>15</vt:lpwstr>
  </property>
  <property fmtid="{D5CDD505-2E9C-101B-9397-08002B2CF9AE}" pid="97" name="LocalizationTagsTaxHTField0">
    <vt:lpwstr/>
  </property>
  <property fmtid="{D5CDD505-2E9C-101B-9397-08002B2CF9AE}" pid="98" name="UACurrentWords">
    <vt:lpwstr/>
  </property>
  <property fmtid="{D5CDD505-2E9C-101B-9397-08002B2CF9AE}" pid="99" name="ArtSampleDocs">
    <vt:lpwstr/>
  </property>
  <property fmtid="{D5CDD505-2E9C-101B-9397-08002B2CF9AE}" pid="100" name="UALocRecommendation">
    <vt:lpwstr>Localize</vt:lpwstr>
  </property>
  <property fmtid="{D5CDD505-2E9C-101B-9397-08002B2CF9AE}" pid="101" name="Manager">
    <vt:lpwstr/>
  </property>
  <property fmtid="{D5CDD505-2E9C-101B-9397-08002B2CF9AE}" pid="102" name="LocOverallHandbackStatusLookup">
    <vt:lpwstr/>
  </property>
  <property fmtid="{D5CDD505-2E9C-101B-9397-08002B2CF9AE}" pid="103" name="ShowIn">
    <vt:lpwstr>Show everywhere</vt:lpwstr>
  </property>
  <property fmtid="{D5CDD505-2E9C-101B-9397-08002B2CF9AE}" pid="104" name="UANotes">
    <vt:lpwstr/>
  </property>
  <property fmtid="{D5CDD505-2E9C-101B-9397-08002B2CF9AE}" pid="105" name="InternalTagsTaxHTField0">
    <vt:lpwstr/>
  </property>
  <property fmtid="{D5CDD505-2E9C-101B-9397-08002B2CF9AE}" pid="106" name="CSXHash">
    <vt:lpwstr/>
  </property>
  <property fmtid="{D5CDD505-2E9C-101B-9397-08002B2CF9AE}" pid="107" name="VoteCount">
    <vt:lpwstr/>
  </property>
  <property fmtid="{D5CDD505-2E9C-101B-9397-08002B2CF9AE}" pid="108" name="DSATActionTaken">
    <vt:lpwstr/>
  </property>
  <property fmtid="{D5CDD505-2E9C-101B-9397-08002B2CF9AE}" pid="109" name="CSXSubmissionMarket">
    <vt:lpwstr/>
  </property>
  <property fmtid="{D5CDD505-2E9C-101B-9397-08002B2CF9AE}" pid="110" name="LocMarketGroupTiers2">
    <vt:lpwstr/>
  </property>
</Properties>
</file>