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1"/>
  </p:sldMasterIdLst>
  <p:sldIdLst>
    <p:sldId id="256" r:id="rId2"/>
    <p:sldId id="257" r:id="rId3"/>
    <p:sldId id="258" r:id="rId4"/>
    <p:sldId id="266" r:id="rId5"/>
    <p:sldId id="262" r:id="rId6"/>
    <p:sldId id="263" r:id="rId7"/>
    <p:sldId id="264" r:id="rId8"/>
    <p:sldId id="265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96" d="100"/>
          <a:sy n="96" d="100"/>
        </p:scale>
        <p:origin x="86" y="1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87A9B-2306-476A-987F-4C7C6947965E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AD01B-B274-4C75-91BD-322D836506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4497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87A9B-2306-476A-987F-4C7C6947965E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AD01B-B274-4C75-91BD-322D836506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3610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87A9B-2306-476A-987F-4C7C6947965E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AD01B-B274-4C75-91BD-322D836506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1435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87A9B-2306-476A-987F-4C7C6947965E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AD01B-B274-4C75-91BD-322D836506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4269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87A9B-2306-476A-987F-4C7C6947965E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AD01B-B274-4C75-91BD-322D836506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5747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87A9B-2306-476A-987F-4C7C6947965E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AD01B-B274-4C75-91BD-322D836506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15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87A9B-2306-476A-987F-4C7C6947965E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AD01B-B274-4C75-91BD-322D836506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04520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87A9B-2306-476A-987F-4C7C6947965E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AD01B-B274-4C75-91BD-322D836506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1523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87A9B-2306-476A-987F-4C7C6947965E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AD01B-B274-4C75-91BD-322D836506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84887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87A9B-2306-476A-987F-4C7C6947965E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AD01B-B274-4C75-91BD-322D836506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1847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87A9B-2306-476A-987F-4C7C6947965E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AD01B-B274-4C75-91BD-322D836506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9875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487A9B-2306-476A-987F-4C7C6947965E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8AD01B-B274-4C75-91BD-322D836506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27737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159848" y="2043485"/>
            <a:ext cx="5981125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h-TH" sz="5400" dirty="0">
                <a:latin typeface="Angsana New" panose="02020603050405020304" pitchFamily="18" charset="-34"/>
                <a:cs typeface="Angsana New" panose="02020603050405020304" pitchFamily="18" charset="-34"/>
              </a:rPr>
              <a:t>คำเทศนาชุดโล่แห่งความเชื่อ</a:t>
            </a:r>
            <a:endParaRPr lang="en-US" sz="5400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algn="ctr"/>
            <a:r>
              <a:rPr lang="th-TH" sz="5400" dirty="0">
                <a:latin typeface="Angsana New" panose="02020603050405020304" pitchFamily="18" charset="-34"/>
                <a:cs typeface="Angsana New" panose="02020603050405020304" pitchFamily="18" charset="-34"/>
              </a:rPr>
              <a:t>ตอนที่ 7: อนาคตของท่านสดใส</a:t>
            </a:r>
            <a:endParaRPr lang="en-US" sz="5400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9817250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25397" y="2228503"/>
            <a:ext cx="11203708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5400" dirty="0">
                <a:latin typeface="Angsana New" panose="02020603050405020304" pitchFamily="18" charset="-34"/>
                <a:cs typeface="Angsana New" panose="02020603050405020304" pitchFamily="18" charset="-34"/>
              </a:rPr>
              <a:t>โรม 8:28 และเรารู้ว่าในทุกๆ สิ่งพระเจ้าทรงทำให้เกิดผลดี</a:t>
            </a:r>
          </a:p>
          <a:p>
            <a:r>
              <a:rPr lang="th-TH" sz="5400" dirty="0">
                <a:latin typeface="Angsana New" panose="02020603050405020304" pitchFamily="18" charset="-34"/>
                <a:cs typeface="Angsana New" panose="02020603050405020304" pitchFamily="18" charset="-34"/>
              </a:rPr>
              <a:t>แก่บรรดาผู้ที่รักพระองค์ คือผู้ที่ได้ทรงเรียกตามพระประสงค์</a:t>
            </a:r>
          </a:p>
          <a:p>
            <a:r>
              <a:rPr lang="th-TH" sz="5400" dirty="0">
                <a:latin typeface="Angsana New" panose="02020603050405020304" pitchFamily="18" charset="-34"/>
                <a:cs typeface="Angsana New" panose="02020603050405020304" pitchFamily="18" charset="-34"/>
              </a:rPr>
              <a:t>ของพระองค์</a:t>
            </a:r>
            <a:endParaRPr lang="en-US" sz="5400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1738286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36202" y="1753392"/>
            <a:ext cx="10362132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5400" dirty="0">
                <a:latin typeface="Angsana New" panose="02020603050405020304" pitchFamily="18" charset="-34"/>
                <a:cs typeface="Angsana New" panose="02020603050405020304" pitchFamily="18" charset="-34"/>
              </a:rPr>
              <a:t>โยบ 42:10 หลังจากที่โยบอธิษฐานเผื่อเพื่อนๆ แล้ว</a:t>
            </a:r>
          </a:p>
          <a:p>
            <a:r>
              <a:rPr lang="th-TH" sz="5400" dirty="0">
                <a:latin typeface="Angsana New" panose="02020603050405020304" pitchFamily="18" charset="-34"/>
                <a:cs typeface="Angsana New" panose="02020603050405020304" pitchFamily="18" charset="-34"/>
              </a:rPr>
              <a:t>องค์พระผู้เป็นเจ้าทรงทำให้เขาเจริญรุ่งเรืองอีกครั้งหนึ่ง</a:t>
            </a:r>
          </a:p>
          <a:p>
            <a:r>
              <a:rPr lang="th-TH" sz="5400" dirty="0">
                <a:latin typeface="Angsana New" panose="02020603050405020304" pitchFamily="18" charset="-34"/>
                <a:cs typeface="Angsana New" panose="02020603050405020304" pitchFamily="18" charset="-34"/>
              </a:rPr>
              <a:t>และประทานสิ่งต่างๆ ให้เขามากกว่าเดิมเป็นสองเท่า</a:t>
            </a:r>
            <a:endParaRPr lang="en-US" sz="5400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4865173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68293" y="1435340"/>
            <a:ext cx="11601253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5400" dirty="0">
                <a:latin typeface="Angsana New" panose="02020603050405020304" pitchFamily="18" charset="-34"/>
                <a:cs typeface="Angsana New" panose="02020603050405020304" pitchFamily="18" charset="-34"/>
              </a:rPr>
              <a:t>อิสยาห์ 55:10-12   10 เฉกเช่นฝนและหิมะ โปรยลงมาจาก</a:t>
            </a:r>
          </a:p>
          <a:p>
            <a:r>
              <a:rPr lang="th-TH" sz="5400" dirty="0">
                <a:latin typeface="Angsana New" panose="02020603050405020304" pitchFamily="18" charset="-34"/>
                <a:cs typeface="Angsana New" panose="02020603050405020304" pitchFamily="18" charset="-34"/>
              </a:rPr>
              <a:t>ฟ้าสวรรค์  และไม่กลับไปที่นั่น จนกว่าจะทำให้แผ่นดินโลก</a:t>
            </a:r>
          </a:p>
          <a:p>
            <a:r>
              <a:rPr lang="th-TH" sz="5400" dirty="0">
                <a:latin typeface="Angsana New" panose="02020603050405020304" pitchFamily="18" charset="-34"/>
                <a:cs typeface="Angsana New" panose="02020603050405020304" pitchFamily="18" charset="-34"/>
              </a:rPr>
              <a:t>ชุ่มฉ่ำ  และทำให้พืชพันธุ์แตกหน่องอกงาม เพื่อให้มันเกิดเมล็ด</a:t>
            </a:r>
          </a:p>
          <a:p>
            <a:r>
              <a:rPr lang="th-TH" sz="5400" dirty="0">
                <a:latin typeface="Angsana New" panose="02020603050405020304" pitchFamily="18" charset="-34"/>
                <a:cs typeface="Angsana New" panose="02020603050405020304" pitchFamily="18" charset="-34"/>
              </a:rPr>
              <a:t>สำหรับผู้หว่านและอาหารสำหรับผู้บริโภค </a:t>
            </a:r>
          </a:p>
        </p:txBody>
      </p:sp>
    </p:spTree>
    <p:extLst>
      <p:ext uri="{BB962C8B-B14F-4D97-AF65-F5344CB8AC3E}">
        <p14:creationId xmlns:p14="http://schemas.microsoft.com/office/powerpoint/2010/main" val="7380538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5344" y="1172946"/>
            <a:ext cx="12136656" cy="50783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5400" dirty="0">
                <a:latin typeface="Angsana New" panose="02020603050405020304" pitchFamily="18" charset="-34"/>
                <a:cs typeface="Angsana New" panose="02020603050405020304" pitchFamily="18" charset="-34"/>
              </a:rPr>
              <a:t>11 ถ้อยคำที่ออกจากปากของเราก็เป็นเช่นนั้น  มันจะไม่กลับคืนมา</a:t>
            </a:r>
          </a:p>
          <a:p>
            <a:r>
              <a:rPr lang="th-TH" sz="5400" dirty="0">
                <a:latin typeface="Angsana New" panose="02020603050405020304" pitchFamily="18" charset="-34"/>
                <a:cs typeface="Angsana New" panose="02020603050405020304" pitchFamily="18" charset="-34"/>
              </a:rPr>
              <a:t>ยังเราโดยเปล่าประโยชน์ แต่จะสัมฤทธิ์ผลตามที่เราปรารถนา</a:t>
            </a:r>
          </a:p>
          <a:p>
            <a:r>
              <a:rPr lang="th-TH" sz="5400" dirty="0">
                <a:latin typeface="Angsana New" panose="02020603050405020304" pitchFamily="18" charset="-34"/>
                <a:cs typeface="Angsana New" panose="02020603050405020304" pitchFamily="18" charset="-34"/>
              </a:rPr>
              <a:t>และสำเร็จตามเป้าหมายที่เราตั้งไว้ </a:t>
            </a:r>
          </a:p>
          <a:p>
            <a:r>
              <a:rPr lang="th-TH" sz="5400" dirty="0">
                <a:latin typeface="Angsana New" panose="02020603050405020304" pitchFamily="18" charset="-34"/>
                <a:cs typeface="Angsana New" panose="02020603050405020304" pitchFamily="18" charset="-34"/>
              </a:rPr>
              <a:t>12 เจ้าจะออกไปด้วยความชื่นชมยินดี  และถูกนำออกไปด้วย</a:t>
            </a:r>
          </a:p>
          <a:p>
            <a:r>
              <a:rPr lang="th-TH" sz="5400" dirty="0">
                <a:latin typeface="Angsana New" panose="02020603050405020304" pitchFamily="18" charset="-34"/>
                <a:cs typeface="Angsana New" panose="02020603050405020304" pitchFamily="18" charset="-34"/>
              </a:rPr>
              <a:t>สันติสุข  ภูเขาและเนินเขา จะเปล่งเสียงร้องเพลงต่อหน้าเจ้า</a:t>
            </a:r>
          </a:p>
          <a:p>
            <a:r>
              <a:rPr lang="th-TH" sz="5400" dirty="0">
                <a:latin typeface="Angsana New" panose="02020603050405020304" pitchFamily="18" charset="-34"/>
                <a:cs typeface="Angsana New" panose="02020603050405020304" pitchFamily="18" charset="-34"/>
              </a:rPr>
              <a:t>บรรดาต้นไม้ในทุ่งนา จะปรบมือ </a:t>
            </a:r>
            <a:endParaRPr lang="en-US" sz="5400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6103224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38352" y="1888565"/>
            <a:ext cx="9853980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5400" dirty="0">
                <a:latin typeface="Angsana New" panose="02020603050405020304" pitchFamily="18" charset="-34"/>
                <a:cs typeface="Angsana New" panose="02020603050405020304" pitchFamily="18" charset="-34"/>
              </a:rPr>
              <a:t>สุภาษิต 4:18 ทางของคนชอบธรรมเป็นดั่งดวงอาทิตย์</a:t>
            </a:r>
          </a:p>
          <a:p>
            <a:r>
              <a:rPr lang="th-TH" sz="5400" dirty="0">
                <a:latin typeface="Angsana New" panose="02020603050405020304" pitchFamily="18" charset="-34"/>
                <a:cs typeface="Angsana New" panose="02020603050405020304" pitchFamily="18" charset="-34"/>
              </a:rPr>
              <a:t>ยามรุ่งอรุณ ซึ่งส่องแสงเจิดจ้าขึ้นเรื่อยๆ จนเต็มวัน</a:t>
            </a:r>
            <a:endParaRPr lang="en-US" sz="5400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3594900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3953" y="1657978"/>
            <a:ext cx="11607665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5400" dirty="0">
                <a:latin typeface="Angsana New" panose="02020603050405020304" pitchFamily="18" charset="-34"/>
                <a:cs typeface="Angsana New" panose="02020603050405020304" pitchFamily="18" charset="-34"/>
              </a:rPr>
              <a:t>เยเรมีย์ 29:11 องค์พระผู้เป็นเจ้าประกาศว่า “เพราะเรารู้แผนการ</a:t>
            </a:r>
          </a:p>
          <a:p>
            <a:r>
              <a:rPr lang="th-TH" sz="5400" dirty="0">
                <a:latin typeface="Angsana New" panose="02020603050405020304" pitchFamily="18" charset="-34"/>
                <a:cs typeface="Angsana New" panose="02020603050405020304" pitchFamily="18" charset="-34"/>
              </a:rPr>
              <a:t>ที่เรามีไว้สำหรับเจ้า เป็นแผนการเพื่อทำให้เจ้ารุ่งเรือง</a:t>
            </a:r>
          </a:p>
          <a:p>
            <a:r>
              <a:rPr lang="th-TH" sz="5400" dirty="0">
                <a:latin typeface="Angsana New" panose="02020603050405020304" pitchFamily="18" charset="-34"/>
                <a:cs typeface="Angsana New" panose="02020603050405020304" pitchFamily="18" charset="-34"/>
              </a:rPr>
              <a:t>ไม่ใช่เพื่อทำร้ายเจ้า เป็นแผนการเพื่อให้ความหวังและ</a:t>
            </a:r>
          </a:p>
          <a:p>
            <a:r>
              <a:rPr lang="th-TH" sz="5400" dirty="0">
                <a:latin typeface="Angsana New" panose="02020603050405020304" pitchFamily="18" charset="-34"/>
                <a:cs typeface="Angsana New" panose="02020603050405020304" pitchFamily="18" charset="-34"/>
              </a:rPr>
              <a:t>อนาคตแก่เจ้า</a:t>
            </a:r>
            <a:endParaRPr lang="en-US" sz="5400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8617229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159848" y="2043485"/>
            <a:ext cx="5981125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h-TH" sz="5400" dirty="0">
                <a:latin typeface="Angsana New" panose="02020603050405020304" pitchFamily="18" charset="-34"/>
                <a:cs typeface="Angsana New" panose="02020603050405020304" pitchFamily="18" charset="-34"/>
              </a:rPr>
              <a:t>คำเทศนาชุดโล่แห่งความเชื่อ</a:t>
            </a:r>
            <a:endParaRPr lang="en-US" sz="5400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algn="ctr"/>
            <a:r>
              <a:rPr lang="th-TH" sz="5400" dirty="0">
                <a:latin typeface="Angsana New" panose="02020603050405020304" pitchFamily="18" charset="-34"/>
                <a:cs typeface="Angsana New" panose="02020603050405020304" pitchFamily="18" charset="-34"/>
              </a:rPr>
              <a:t>ตอนที่ 7: อนาคตของท่านสดใส</a:t>
            </a:r>
            <a:endParaRPr lang="en-US" sz="5400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2700274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</TotalTime>
  <Words>280</Words>
  <Application>Microsoft Office PowerPoint</Application>
  <PresentationFormat>Widescreen</PresentationFormat>
  <Paragraphs>26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Angsana New</vt:lpstr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10</cp:revision>
  <dcterms:created xsi:type="dcterms:W3CDTF">2020-04-09T04:24:07Z</dcterms:created>
  <dcterms:modified xsi:type="dcterms:W3CDTF">2020-05-01T09:05:20Z</dcterms:modified>
</cp:coreProperties>
</file>