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2"/>
  </p:notesMasterIdLst>
  <p:sldIdLst>
    <p:sldId id="30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2" autoAdjust="0"/>
    <p:restoredTop sz="85119" autoAdjust="0"/>
  </p:normalViewPr>
  <p:slideViewPr>
    <p:cSldViewPr snapToGrid="0">
      <p:cViewPr varScale="1">
        <p:scale>
          <a:sx n="101" d="100"/>
          <a:sy n="101" d="100"/>
        </p:scale>
        <p:origin x="8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A9130-3EEF-44E3-BA41-ED68CC994D67}" type="datetimeFigureOut">
              <a:rPr lang="th-TH" smtClean="0"/>
              <a:t>30/07/63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43316-DF7F-4F4B-BC2D-F5B387F600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555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066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002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979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555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4442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185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9130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43316-DF7F-4F4B-BC2D-F5B387F6007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037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8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3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8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7A9B-2306-476A-987F-4C7C6947965E}" type="datetimeFigureOut">
              <a:rPr lang="en-US" smtClean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D01B-B274-4C75-91BD-322D836506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958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424963AF-32D0-4788-8529-F565BC84B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-5000"/>
            <a:ext cx="11821436" cy="686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4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424963AF-32D0-4788-8529-F565BC84B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-5000"/>
            <a:ext cx="11821436" cy="686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96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E24010-ACAD-4CD7-BE42-EC4FF36A6912}"/>
              </a:ext>
            </a:extLst>
          </p:cNvPr>
          <p:cNvSpPr txBox="1"/>
          <p:nvPr/>
        </p:nvSpPr>
        <p:spPr>
          <a:xfrm>
            <a:off x="429744" y="26580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178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8F18E7-BAD9-4902-AB56-BDA1010DF070}"/>
              </a:ext>
            </a:extLst>
          </p:cNvPr>
          <p:cNvSpPr txBox="1"/>
          <p:nvPr/>
        </p:nvSpPr>
        <p:spPr>
          <a:xfrm>
            <a:off x="283225" y="1765192"/>
            <a:ext cx="116373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โยชูวา 21:45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สิ่งดีทั้งปวงซึ่ง</a:t>
            </a:r>
            <a:r>
              <a:rPr lang="th-TH" sz="5400" b="1" i="0" cap="small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องค์พระผู้เป็นเจ้า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ทรงสัญญาไว้กับชนชาติอิสราเอลล้วนสัมฤทธิ์ผล ไม่มีขาดตกบกพร่องไป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แม้แต่ประการเดียว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557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EE2832-D7F5-4766-A4CC-51C0693C1E92}"/>
              </a:ext>
            </a:extLst>
          </p:cNvPr>
          <p:cNvSpPr txBox="1"/>
          <p:nvPr/>
        </p:nvSpPr>
        <p:spPr>
          <a:xfrm>
            <a:off x="246169" y="1622126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1 พงศ์กษัตริย์ 8:56</a:t>
            </a:r>
            <a:endParaRPr lang="th-TH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i="0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“สรรเสริญ</a:t>
            </a:r>
            <a:r>
              <a:rPr lang="th-TH" sz="5400" b="1" i="0" cap="small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องค์พระผู้เป็นเจ้า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ผู้ประทานการหยุดพัก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แก่อิสราเอลประชากรของพระองค์ตามที่ทรงสัญญาไว้ 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คำมั่นสัญญาล้ำเลิศซึ่งประทานผ่านทางโมเสสผู้รับใช้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ของพระองค์นั้น ไม่มีสักคำเดียวที่ล้มเหลวไป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034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34D130-D800-471B-9E62-E31E02DF7BCD}"/>
              </a:ext>
            </a:extLst>
          </p:cNvPr>
          <p:cNvSpPr txBox="1"/>
          <p:nvPr/>
        </p:nvSpPr>
        <p:spPr>
          <a:xfrm>
            <a:off x="376888" y="2627174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2.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เราเป็นครอบครัวที่ห่วงใย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ctr"/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856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7385AA-4DA1-460E-8888-FC2F04352CDA}"/>
              </a:ext>
            </a:extLst>
          </p:cNvPr>
          <p:cNvSpPr txBox="1"/>
          <p:nvPr/>
        </p:nvSpPr>
        <p:spPr>
          <a:xfrm>
            <a:off x="318619" y="2398574"/>
            <a:ext cx="116373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กาลาเทีย 6:2 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จงช่วยรับภาระของกันและกัน 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ทำดังนี้แล้วท่านก็ได้ปฏิบัติตามบทบัญญัติของพระคริสต์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251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C9123A-E725-4B37-8C37-9A5DBD561EF6}"/>
              </a:ext>
            </a:extLst>
          </p:cNvPr>
          <p:cNvSpPr txBox="1"/>
          <p:nvPr/>
        </p:nvSpPr>
        <p:spPr>
          <a:xfrm>
            <a:off x="265469" y="1323238"/>
            <a:ext cx="116373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1 ยอห</a:t>
            </a:r>
            <a:r>
              <a:rPr lang="th-TH" sz="5400" b="1" dirty="0" err="1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์น</a:t>
            </a:r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 3:16-17</a:t>
            </a:r>
            <a:endParaRPr lang="th-TH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i="0" baseline="3000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16 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เช่นนี้เราจึงรู้ว่าความรักคืออะไร คือที่พระเยซูคริสต์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ทรงสละพระชนม์ชีพของพระองค์เพื่อเราและเราควรสละชีวิตของเราเพื่อพี่น้อง </a:t>
            </a:r>
            <a:r>
              <a:rPr lang="th-TH" sz="5400" b="1" i="0" baseline="3000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17 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ถ้าผู้ใดมีทรัพย์สิ่งของ และเห็นพี่น้อง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ของตนขัดสนแต่ยังไม่สงสารเขา 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ความรักของพระเจ้าจะอยู่ในผู้นั้นได้อย่างไร?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1658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2424B88-BE12-4A04-ABAC-A8938ED7D132}"/>
              </a:ext>
            </a:extLst>
          </p:cNvPr>
          <p:cNvSpPr txBox="1"/>
          <p:nvPr/>
        </p:nvSpPr>
        <p:spPr>
          <a:xfrm>
            <a:off x="389588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 startAt="3"/>
            </a:pPr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+mj-cs"/>
              </a:rPr>
              <a:t>พระเจ้าทรงต้องการให้เราบอกผู้อื่น</a:t>
            </a:r>
            <a:endParaRPr lang="en-US" sz="5400" b="1" dirty="0">
              <a:solidFill>
                <a:schemeClr val="bg1"/>
              </a:solidFill>
              <a:effectLst/>
              <a:ea typeface="Calibri" panose="020F0502020204030204" pitchFamily="34" charset="0"/>
              <a:cs typeface="+mj-cs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+mj-cs"/>
              </a:rPr>
              <a:t>ถึงความสัตย์ซื่อของพระองค์ </a:t>
            </a:r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+mj-cs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627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344" y="2505670"/>
            <a:ext cx="11637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1.	</a:t>
            </a:r>
            <a:r>
              <a:rPr lang="th-TH" sz="5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ngsana New" panose="02020603050405020304" pitchFamily="18" charset="-34"/>
              </a:rPr>
              <a:t>พระเจ้าทรงสัตย์ซื่อต่อครอบครัวของพระองค์</a:t>
            </a:r>
            <a:endParaRPr lang="en-US" sz="5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algn="ctr"/>
            <a:r>
              <a:rPr lang="th-TH" sz="54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Picture 2" descr="A picture containing computer, table, person&#10;&#10;Description automatically generated">
            <a:extLst>
              <a:ext uri="{FF2B5EF4-FFF2-40B4-BE49-F238E27FC236}">
                <a16:creationId xmlns:a16="http://schemas.microsoft.com/office/drawing/2014/main" id="{DEF770C8-99C7-497B-B07E-92E4F13E2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-2768"/>
            <a:ext cx="11806237" cy="68607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AD39F7-C523-40B2-9907-723B3A52929F}"/>
              </a:ext>
            </a:extLst>
          </p:cNvPr>
          <p:cNvSpPr txBox="1"/>
          <p:nvPr/>
        </p:nvSpPr>
        <p:spPr>
          <a:xfrm>
            <a:off x="257175" y="1802990"/>
            <a:ext cx="116373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ngsana New" panose="02020603050405020304" pitchFamily="18" charset="-34"/>
              </a:rPr>
              <a:t>สดุดี 89:1</a:t>
            </a:r>
            <a:endParaRPr lang="th-TH" sz="54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ข้าพระองค์จะร้องเพลงถึงความรักอันยิ่งใหญ่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ของ</a:t>
            </a:r>
            <a:r>
              <a:rPr lang="th-TH" sz="5400" b="1" i="0" cap="small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องค์พระผู้เป็นเจ้า</a:t>
            </a: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ตลอดนิรันดร์</a:t>
            </a:r>
            <a:br>
              <a:rPr lang="th-TH" sz="5400" b="1" dirty="0">
                <a:solidFill>
                  <a:schemeClr val="bg1"/>
                </a:solidFill>
                <a:cs typeface="+mj-cs"/>
              </a:rPr>
            </a:br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ปากของข้าพระองค์จะประกาศให้คนทุกชั่วอายุ</a:t>
            </a:r>
          </a:p>
          <a:p>
            <a:pPr algn="ctr"/>
            <a:r>
              <a:rPr lang="th-TH" sz="5400" b="1" i="0" dirty="0">
                <a:solidFill>
                  <a:schemeClr val="bg1"/>
                </a:solidFill>
                <a:effectLst/>
                <a:latin typeface="system-ui"/>
                <a:cs typeface="+mj-cs"/>
              </a:rPr>
              <a:t>ทราบถึงความซื่อสัตย์ของพระองค์</a:t>
            </a:r>
            <a:endParaRPr lang="en-US" sz="5400" b="1" dirty="0">
              <a:solidFill>
                <a:schemeClr val="bg1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183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361</Words>
  <Application>Microsoft Office PowerPoint</Application>
  <PresentationFormat>Widescreen</PresentationFormat>
  <Paragraphs>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yotaka sopabutr</cp:lastModifiedBy>
  <cp:revision>49</cp:revision>
  <dcterms:created xsi:type="dcterms:W3CDTF">2020-04-09T04:24:07Z</dcterms:created>
  <dcterms:modified xsi:type="dcterms:W3CDTF">2020-07-30T05:21:24Z</dcterms:modified>
</cp:coreProperties>
</file>