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6"/>
  </p:notesMasterIdLst>
  <p:handoutMasterIdLst>
    <p:handoutMasterId r:id="rId17"/>
  </p:handoutMasterIdLst>
  <p:sldIdLst>
    <p:sldId id="265" r:id="rId3"/>
    <p:sldId id="289" r:id="rId4"/>
    <p:sldId id="291" r:id="rId5"/>
    <p:sldId id="292" r:id="rId6"/>
    <p:sldId id="297" r:id="rId7"/>
    <p:sldId id="298" r:id="rId8"/>
    <p:sldId id="302" r:id="rId9"/>
    <p:sldId id="299" r:id="rId10"/>
    <p:sldId id="303" r:id="rId11"/>
    <p:sldId id="304" r:id="rId12"/>
    <p:sldId id="300" r:id="rId13"/>
    <p:sldId id="301" r:id="rId14"/>
    <p:sldId id="296" r:id="rId15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EMA_MAY" initials="R" lastIdx="1" clrIdx="0">
    <p:extLst>
      <p:ext uri="{19B8F6BF-5375-455C-9EA6-DF929625EA0E}">
        <p15:presenceInfo xmlns:p15="http://schemas.microsoft.com/office/powerpoint/2012/main" userId="RHEMA_M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8579" autoAdjust="0"/>
  </p:normalViewPr>
  <p:slideViewPr>
    <p:cSldViewPr>
      <p:cViewPr varScale="1">
        <p:scale>
          <a:sx n="92" d="100"/>
          <a:sy n="92" d="100"/>
        </p:scale>
        <p:origin x="34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E876B-7E6D-466E-A988-E4E1D7933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43465-5052-40B6-9733-66DBC6419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B0D0C2-53FB-4043-9140-6A5B9FFEA2E2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0AA59-DBF2-4E8D-AB4C-6F00C296C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D8E8B-587B-4A4A-ABF1-5BF7801CF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FDF7F-A058-4C2F-A318-6370110E9E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1D5FE0-ABF7-4C25-A060-E34304D0A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E8C68-8DE7-4D2C-B9D6-5A41C9080F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3D9E7E-D0DE-4566-80AA-11D4D0DA7E4F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68CEEB-45D4-4253-81B9-7DAFAAADB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2567A9-9B22-4575-8BBF-B9E6C90C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3EE18-C60A-487F-898F-EA84A6726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F6A92-9533-4C26-AEB4-4F45772C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A3D07-26D6-444A-B0D0-F1CBC99DD4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0546-FA9C-4E80-877F-EF00042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717-960E-4F21-A9C6-83E5BBCAC1E9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5950-6DB5-4E06-9697-F9106495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42624-57CD-40BE-AAFD-E4059A2C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7351-4C72-498D-BC9F-CD66941B975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970343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8BD3-804C-49C3-AFEC-0F4005FB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A23E-A0D4-4601-B9F0-F9C747ECE735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1034-A2AD-4499-9139-B33525D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21A4-D107-4283-A907-82AE808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B93F-1D5B-41EB-95B1-D2EAB318E5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20496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9C0D-4FEE-40A9-A482-A672684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22C1-290E-4426-8BD1-059E0688079C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7FEA-A8F6-4A69-ABD3-217924E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EC92-7FB1-4EDE-AC08-D7B3D5A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4F02-1B3F-45DC-B283-D904A4DF17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20330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FEFB-6B9F-4EA1-B940-DF0971B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9F9D-EF24-4B75-A5FA-D457DC71EBCA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EEDDA-BC03-4E51-B7C3-52FF8362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3BDF-32BE-45B8-A45B-6FDA719E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B131-2C6E-4024-9C91-A9C8B52CB1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0283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C133F-CCD8-4071-809B-68AA91F4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C3F1-2078-4C4E-AD91-96480B464E4D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38DE-4A83-4F47-BC0C-E89B0857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9D2C-9A95-434B-8900-659C9BEB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4D4-0745-437F-9AB3-B0BE4DC024D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06077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349094-33E3-42C6-A2F4-7047027E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EA28-A26A-4D29-82DF-5406F5AD8E29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79AE3D-D022-41E9-BAB9-DB344EEB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8FF412-B8C5-42DE-82D2-0F2965F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E0AA-F944-4577-81B4-B9C79E63639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1117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F82589-BBAD-44A8-AB15-C677CC47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F30A-B345-4DAC-BB88-DAD37E9C83C1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5EE4E3-A330-472C-8829-D843167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A9ACD0-2179-4895-B485-4224D73E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A144-2542-47D1-87E2-08157820F1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85192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31916A-5292-4FF8-BDB4-D0A06999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66A-72DF-4725-96AA-CCE48A93869E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C87F40-574B-4A16-98E3-0947D836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44A043-119C-4860-8433-6552137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9C44-D93F-4D5A-BDE3-4BE7C3F85E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44893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3DBC60-764C-4E21-8B38-BF09DB9B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F857-D8AF-41DC-AC10-DF533D3AEC18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0F18F0-D595-42BC-B86C-D9DD8DC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75D893-93AE-46CE-BEB4-F7DB2A13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C9E-C9FA-45B0-ADD9-5E28A22AAEB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7641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6A5A3C-454E-4423-9F3A-1636A18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022-F0CE-47FA-B994-733A57BD955A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03C2CB-BAFA-41F3-967C-0F96A81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343B8-E8F5-4423-A9E5-C8F19EF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D78-74AA-453B-83F2-CB049483184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60163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2D7EA1-218F-45C8-8565-948F8333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66E-D76C-46E9-AB1D-9152F39A4729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3CA53-CCC0-46AE-8C4D-11EEBE8A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F98D9-0426-4A67-93E4-9727F08A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7F3-77C5-41D1-BC6E-62592C85AF4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5178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27F047-956A-4B10-8351-33704D012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66D953-91A1-435F-AF25-823FFC0A8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8052-43D7-4487-8131-9735D165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4533E-1B49-4BC2-9F4A-4BBE302B38D9}" type="datetimeFigureOut">
              <a:rPr lang="en-US"/>
              <a:pPr>
                <a:defRPr/>
              </a:pPr>
              <a:t>1/2/2020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BED5E-47A1-4338-A89B-360B7958D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F6FC2-453B-4113-94D3-792A2C73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7DF52-560F-45CE-9C94-3AA3927C2C3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0D50DB8-877B-4808-92FE-5742819A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5"/>
            <a:ext cx="12188825" cy="68354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381000"/>
            <a:ext cx="12188825" cy="6555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i="1" dirty="0">
                <a:cs typeface="+mj-cs"/>
              </a:rPr>
              <a:t>22 เป็นอันว่าองค์พระผู้เป็นเจ้าทรงช่วยเฮเซคียาห์และชาวเยรูซาเล็มจากเงื้อมมือกษัตริย์เซนนาเคอริบแห่งอัสซีเรียและคนอื่นๆ พระองค์ทรงปกป้องดูแลพวกเขาทุกด้าน</a:t>
            </a:r>
          </a:p>
          <a:p>
            <a:pPr>
              <a:defRPr/>
            </a:pPr>
            <a:r>
              <a:rPr lang="th-TH" sz="6000" b="1" i="1" dirty="0">
                <a:cs typeface="+mj-cs"/>
              </a:rPr>
              <a:t>23 คนมากมายนำของถวายมายังกรุงเยรูซาเล็ม เพื่อถวาย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แด่องค์พระผู้เป็นเจ้าและนำของมีค่ามาถวายแด่กษัตริย์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เฮเซคียาห์แห่งยูดาห์ นับแต่นั้นมาพระองค์ทรงเป็นที่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นับถืออย่างยิ่งของชนชาติทั้งปวง </a:t>
            </a:r>
            <a:endParaRPr lang="th-TH" sz="54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8345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4388" y="4953000"/>
            <a:ext cx="153162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Remain confident in God and receive your reward. </a:t>
            </a:r>
          </a:p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Hebrews 10:35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228600"/>
            <a:ext cx="12188825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cs typeface="+mj-cs"/>
              </a:rPr>
              <a:t>3.</a:t>
            </a:r>
            <a:r>
              <a:rPr lang="en-US" sz="7200" b="1" dirty="0">
                <a:cs typeface="+mj-cs"/>
              </a:rPr>
              <a:t> </a:t>
            </a:r>
            <a:r>
              <a:rPr lang="th-TH" sz="7200" b="1" dirty="0">
                <a:cs typeface="+mj-cs"/>
              </a:rPr>
              <a:t>ให้ยังคงมั่นใจในพระเจ้า และรับบำเหน็จ</a:t>
            </a:r>
            <a:endParaRPr lang="en-US" sz="7200" b="1" dirty="0">
              <a:cs typeface="+mj-cs"/>
            </a:endParaRPr>
          </a:p>
          <a:p>
            <a:pPr>
              <a:defRPr/>
            </a:pPr>
            <a:r>
              <a:rPr lang="en-US" sz="7200" b="1" dirty="0">
                <a:cs typeface="+mj-cs"/>
              </a:rPr>
              <a:t>   </a:t>
            </a:r>
            <a:r>
              <a:rPr lang="th-TH" sz="7200" b="1" dirty="0">
                <a:cs typeface="+mj-cs"/>
              </a:rPr>
              <a:t>รางวัลของท่าน </a:t>
            </a:r>
            <a:r>
              <a:rPr lang="en-US" sz="7200" b="1" dirty="0">
                <a:cs typeface="+mj-cs"/>
              </a:rPr>
              <a:t>     </a:t>
            </a:r>
          </a:p>
          <a:p>
            <a:pPr>
              <a:defRPr/>
            </a:pPr>
            <a:r>
              <a:rPr lang="en-US" sz="7200" b="1" dirty="0">
                <a:cs typeface="+mj-cs"/>
              </a:rPr>
              <a:t>   </a:t>
            </a:r>
            <a:r>
              <a:rPr lang="th-TH" sz="7200" b="1" dirty="0">
                <a:cs typeface="+mj-cs"/>
              </a:rPr>
              <a:t> ฮีบรู 10:35 </a:t>
            </a:r>
            <a:r>
              <a:rPr lang="th-TH" sz="7200" b="1" i="1" dirty="0">
                <a:cs typeface="+mj-cs"/>
              </a:rPr>
              <a:t>ฉะนั้นอย่าทิ้งความมั่นใจของท่าน</a:t>
            </a:r>
          </a:p>
          <a:p>
            <a:pPr>
              <a:defRPr/>
            </a:pPr>
            <a:r>
              <a:rPr lang="th-TH" sz="7200" b="1" i="1" dirty="0">
                <a:cs typeface="+mj-cs"/>
              </a:rPr>
              <a:t> </a:t>
            </a:r>
            <a:r>
              <a:rPr lang="en-US" sz="7200" b="1" i="1" dirty="0">
                <a:cs typeface="+mj-cs"/>
              </a:rPr>
              <a:t> </a:t>
            </a:r>
            <a:r>
              <a:rPr lang="th-TH" sz="7200" b="1" i="1" dirty="0">
                <a:cs typeface="+mj-cs"/>
              </a:rPr>
              <a:t>  สิ่งนี้จะได้รับบำเหน็จอันยิ่งใหญ่</a:t>
            </a:r>
            <a:r>
              <a:rPr lang="th-TH" sz="7200" b="1" dirty="0">
                <a:cs typeface="+mj-cs"/>
              </a:rPr>
              <a:t>	</a:t>
            </a:r>
            <a:r>
              <a:rPr lang="th-TH" sz="6600" b="1" dirty="0">
                <a:cs typeface="+mj-cs"/>
              </a:rPr>
              <a:t>	</a:t>
            </a:r>
            <a:endParaRPr lang="th-TH" sz="72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19863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0788" y="4419600"/>
            <a:ext cx="153162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Pathway To A Great Year Part 2</a:t>
            </a:r>
          </a:p>
          <a:p>
            <a:pPr algn="ct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Be Confident In God!</a:t>
            </a:r>
            <a:endParaRPr lang="th-TH" sz="72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628233"/>
            <a:ext cx="12188825" cy="28007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th-TH" sz="8800" b="1" dirty="0">
                <a:cs typeface="+mj-cs"/>
              </a:rPr>
              <a:t>เส้นทางสู่ปีที่ยิ่งใหญ่ ตอนที่ 2 </a:t>
            </a:r>
          </a:p>
          <a:p>
            <a:pPr algn="ctr">
              <a:defRPr/>
            </a:pPr>
            <a:r>
              <a:rPr lang="th-TH" sz="8800" b="1" dirty="0">
                <a:cs typeface="+mj-cs"/>
              </a:rPr>
              <a:t>มั่นใจในพระเจ้า!</a:t>
            </a:r>
            <a:endParaRPr lang="th-TH" sz="66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33332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0D50DB8-877B-4808-92FE-5742819A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5"/>
            <a:ext cx="12188825" cy="68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726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0788" y="4419600"/>
            <a:ext cx="1531620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Pathway To A Great Year Part 2</a:t>
            </a:r>
          </a:p>
          <a:p>
            <a:pPr algn="ct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Be Confident In God!</a:t>
            </a:r>
            <a:endParaRPr lang="th-TH" sz="72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628233"/>
            <a:ext cx="12188825" cy="28007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th-TH" sz="8800" b="1" dirty="0">
                <a:cs typeface="+mj-cs"/>
              </a:rPr>
              <a:t>เส้นทางสู่ปีที่ยิ่งใหญ่ ตอนที่ 2 </a:t>
            </a:r>
          </a:p>
          <a:p>
            <a:pPr algn="ctr">
              <a:defRPr/>
            </a:pPr>
            <a:r>
              <a:rPr lang="th-TH" sz="8800" b="1" dirty="0">
                <a:cs typeface="+mj-cs"/>
              </a:rPr>
              <a:t>มั่นใจในพระเจ้า!</a:t>
            </a:r>
            <a:endParaRPr lang="th-TH" sz="6600" b="1" i="1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4388" y="4734342"/>
            <a:ext cx="15316200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Do not away your confidence. </a:t>
            </a:r>
          </a:p>
          <a:p>
            <a:pPr algn="r">
              <a:defRPr/>
            </a:pP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Hebrews 10:35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228600"/>
            <a:ext cx="12188825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cs typeface="+mj-cs"/>
              </a:rPr>
              <a:t>1. อย่าละทิ้งความมั่นใจของท่าน </a:t>
            </a:r>
          </a:p>
          <a:p>
            <a:pPr>
              <a:defRPr/>
            </a:pPr>
            <a:r>
              <a:rPr lang="th-TH" sz="6000" b="1" dirty="0">
                <a:cs typeface="+mj-cs"/>
              </a:rPr>
              <a:t>     </a:t>
            </a:r>
            <a:r>
              <a:rPr lang="th-TH" sz="7200" b="1" dirty="0">
                <a:cs typeface="+mj-cs"/>
              </a:rPr>
              <a:t>ฮีบรู 10:35 </a:t>
            </a:r>
            <a:r>
              <a:rPr lang="th-TH" sz="7200" b="1" i="1" dirty="0">
                <a:cs typeface="+mj-cs"/>
              </a:rPr>
              <a:t>ฉะนั้นอย่าทิ้งความมั่นใจของท่าน</a:t>
            </a:r>
            <a:endParaRPr lang="en-US" sz="7200" b="1" i="1" dirty="0">
              <a:cs typeface="+mj-cs"/>
            </a:endParaRPr>
          </a:p>
          <a:p>
            <a:pPr>
              <a:defRPr/>
            </a:pPr>
            <a:r>
              <a:rPr lang="en-US" sz="7200" b="1" i="1" dirty="0">
                <a:cs typeface="+mj-cs"/>
              </a:rPr>
              <a:t>   </a:t>
            </a:r>
            <a:r>
              <a:rPr lang="th-TH" sz="7200" b="1" i="1" dirty="0">
                <a:cs typeface="+mj-cs"/>
              </a:rPr>
              <a:t>สิ่งนี้จะได้รับบำเหน็จอันยิ่งใหญ่</a:t>
            </a:r>
            <a:r>
              <a:rPr lang="th-TH" sz="6600" b="1" i="1" dirty="0">
                <a:cs typeface="+mj-cs"/>
              </a:rPr>
              <a:t>	</a:t>
            </a:r>
            <a:r>
              <a:rPr lang="th-TH" sz="60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57803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0588" y="4328855"/>
            <a:ext cx="153162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	Remain confident in God at all times. </a:t>
            </a:r>
            <a:endParaRPr lang="th-TH" sz="80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" y="1066800"/>
            <a:ext cx="12188825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8800" b="1" dirty="0">
                <a:cs typeface="+mj-cs"/>
              </a:rPr>
              <a:t>2. ให้ยังคงมั่นใจในพระเจ้าตลอดเวลา </a:t>
            </a:r>
            <a:endParaRPr lang="th-TH" sz="8000" b="1" dirty="0">
              <a:cs typeface="+mj-cs"/>
            </a:endParaRPr>
          </a:p>
          <a:p>
            <a:pPr>
              <a:defRPr/>
            </a:pPr>
            <a:r>
              <a:rPr lang="th-TH" sz="8000" b="1" i="1" dirty="0">
                <a:cs typeface="+mj-cs"/>
              </a:rPr>
              <a:t>	</a:t>
            </a:r>
            <a:r>
              <a:rPr lang="th-TH" sz="8000" b="1" dirty="0">
                <a:cs typeface="+mj-cs"/>
              </a:rPr>
              <a:t>	</a:t>
            </a:r>
            <a:endParaRPr lang="th-TH" sz="115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59636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8188" y="5562600"/>
            <a:ext cx="153162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Psalm 118:8-9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" y="-8467"/>
            <a:ext cx="12188825" cy="57554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8000" b="1" dirty="0">
                <a:cs typeface="+mj-cs"/>
              </a:rPr>
              <a:t>สดุดี </a:t>
            </a: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118:8-9    </a:t>
            </a:r>
          </a:p>
          <a:p>
            <a:pPr>
              <a:defRPr/>
            </a:pPr>
            <a:r>
              <a:rPr lang="th-TH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8 </a:t>
            </a:r>
            <a:r>
              <a:rPr lang="en-US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การลี้ภัยในองค์พระผู้เป็นเจ้า </a:t>
            </a:r>
            <a:endParaRPr lang="en-US" sz="72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ก็ดีกว่าการวางใจในมนุษย์</a:t>
            </a:r>
          </a:p>
          <a:p>
            <a:pPr>
              <a:defRPr/>
            </a:pPr>
            <a:r>
              <a:rPr lang="th-TH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9 การลี้ภัยในองค์พระผู้เป็นเจ้า </a:t>
            </a:r>
            <a:endParaRPr lang="en-US" sz="72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ก็ดีกว่าการวางใจในเจ้านาย</a:t>
            </a:r>
            <a:r>
              <a:rPr lang="en-US" sz="7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0821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4388" y="5657671"/>
            <a:ext cx="153162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Isaiah 30:1-5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228600"/>
            <a:ext cx="12188825" cy="61863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600" b="1" dirty="0">
                <a:cs typeface="+mj-cs"/>
              </a:rPr>
              <a:t>อิสยาห์ 30:1-5</a:t>
            </a:r>
            <a:r>
              <a:rPr lang="en-US" sz="6600" b="1" dirty="0">
                <a:cs typeface="+mj-cs"/>
              </a:rPr>
              <a:t>  </a:t>
            </a:r>
            <a:r>
              <a:rPr lang="th-TH" sz="6600" b="1" i="1" dirty="0">
                <a:cs typeface="+mj-cs"/>
              </a:rPr>
              <a:t>1 องค์พระผู้เป็นเจ้าประกาศว่า </a:t>
            </a:r>
            <a:endParaRPr lang="en-US" sz="6600" b="1" i="1" dirty="0">
              <a:cs typeface="+mj-cs"/>
            </a:endParaRPr>
          </a:p>
          <a:p>
            <a:pPr>
              <a:defRPr/>
            </a:pPr>
            <a:r>
              <a:rPr lang="th-TH" sz="6600" b="1" i="1" dirty="0">
                <a:cs typeface="+mj-cs"/>
              </a:rPr>
              <a:t>“วิบัติแก่ลูกหลานที่ดื้อรั้น แก่ผู้ซึ่งทำตามแผนการ</a:t>
            </a:r>
            <a:endParaRPr lang="en-US" sz="6600" b="1" i="1" dirty="0">
              <a:cs typeface="+mj-cs"/>
            </a:endParaRPr>
          </a:p>
          <a:p>
            <a:pPr>
              <a:defRPr/>
            </a:pPr>
            <a:r>
              <a:rPr lang="th-TH" sz="6600" b="1" i="1" dirty="0">
                <a:cs typeface="+mj-cs"/>
              </a:rPr>
              <a:t>ที่ไม่ได้มาจากเรา ทำสัญญาไมตรีโดยไม่ได้อาศัยวิญญาณของเรา ทำบาปซ้อนบาป </a:t>
            </a:r>
            <a:r>
              <a:rPr lang="en-US" sz="6600" b="1" i="1" dirty="0">
                <a:cs typeface="+mj-cs"/>
              </a:rPr>
              <a:t> </a:t>
            </a:r>
            <a:r>
              <a:rPr lang="th-TH" sz="6600" b="1" i="1" dirty="0">
                <a:cs typeface="+mj-cs"/>
              </a:rPr>
              <a:t>2 ผู้ลงไปยังอียิปต์ โดยไม่ปรึกษาเรา ผู้มุ่งขอการอารักขาจากฟาโรห์ </a:t>
            </a:r>
            <a:endParaRPr lang="en-US" sz="6600" b="1" i="1" dirty="0">
              <a:cs typeface="+mj-cs"/>
            </a:endParaRPr>
          </a:p>
          <a:p>
            <a:pPr>
              <a:defRPr/>
            </a:pPr>
            <a:r>
              <a:rPr lang="th-TH" sz="6600" b="1" i="1" dirty="0">
                <a:cs typeface="+mj-cs"/>
              </a:rPr>
              <a:t>ขอลี้ภัยใต้ร่มเงาของอียิปต์ </a:t>
            </a:r>
            <a:r>
              <a:rPr lang="th-TH" sz="60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175758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4388" y="5657671"/>
            <a:ext cx="153162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228600"/>
            <a:ext cx="12188825" cy="6555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i="1" dirty="0">
                <a:cs typeface="+mj-cs"/>
              </a:rPr>
              <a:t>3 แต่การอารักขาของฟาโรห์จะกลับเป็นความอัปยศอดสู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แก่เจ้า  ร่มเงาของอียิปต์จะทำให้เจ้าอับอายขายหน้า </a:t>
            </a:r>
          </a:p>
          <a:p>
            <a:pPr>
              <a:defRPr/>
            </a:pPr>
            <a:r>
              <a:rPr lang="th-TH" sz="6000" b="1" i="1" dirty="0">
                <a:cs typeface="+mj-cs"/>
              </a:rPr>
              <a:t>4 ถึงแม้พวกเขาจะมีกองทหารอยู่ในโศอัน และบรรดา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ทูตของเขาได้ไปถึงฮาเนส </a:t>
            </a:r>
          </a:p>
          <a:p>
            <a:pPr>
              <a:defRPr/>
            </a:pPr>
            <a:r>
              <a:rPr lang="th-TH" sz="6000" b="1" i="1" dirty="0">
                <a:cs typeface="+mj-cs"/>
              </a:rPr>
              <a:t>5 ทุกคนก็จะต้องอับอายขายหน้า เพราะชนชาติซึ่งไม่มีประโยชน์แก่พวกเขา ผู้ไม่ให้ความช่วยเหลือหรือประโยชน์อันใด ให้แต่ความอับอายและความอัปยศอดสู” </a:t>
            </a:r>
            <a:r>
              <a:rPr lang="th-TH" sz="54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56464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8188" y="5791200"/>
            <a:ext cx="153162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2 Chronicles 32:7-8, 20-23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-76200"/>
            <a:ext cx="12188825" cy="61863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600" b="1" dirty="0">
                <a:cs typeface="+mj-cs"/>
              </a:rPr>
              <a:t>2 พงศาวดาร 32:7-8, 20-23</a:t>
            </a:r>
            <a:endParaRPr lang="en-US" sz="6600" b="1" dirty="0">
              <a:cs typeface="+mj-cs"/>
            </a:endParaRPr>
          </a:p>
          <a:p>
            <a:pPr>
              <a:defRPr/>
            </a:pPr>
            <a:r>
              <a:rPr lang="th-TH" sz="5500" b="1" i="1" dirty="0">
                <a:cs typeface="+mj-cs"/>
              </a:rPr>
              <a:t>7 “จงเข้มแข็งและกล้าหาญ อย่ากลัวหรือท้อแท้เพราะกษัตริย์</a:t>
            </a:r>
            <a:endParaRPr lang="en-US" sz="5500" b="1" i="1" dirty="0">
              <a:cs typeface="+mj-cs"/>
            </a:endParaRPr>
          </a:p>
          <a:p>
            <a:pPr>
              <a:defRPr/>
            </a:pPr>
            <a:r>
              <a:rPr lang="th-TH" sz="5500" b="1" i="1" dirty="0">
                <a:cs typeface="+mj-cs"/>
              </a:rPr>
              <a:t>อัสซีเรียกับกองทัพมหึมาของเขา เพราะมีพลังอำนาจหนึ่ง</a:t>
            </a:r>
            <a:endParaRPr lang="en-US" sz="5500" b="1" i="1" dirty="0">
              <a:cs typeface="+mj-cs"/>
            </a:endParaRPr>
          </a:p>
          <a:p>
            <a:pPr>
              <a:defRPr/>
            </a:pPr>
            <a:r>
              <a:rPr lang="th-TH" sz="5500" b="1" i="1" dirty="0">
                <a:cs typeface="+mj-cs"/>
              </a:rPr>
              <a:t>อยู่ฝ่ายเราซึ่งยิ่งใหญ่กว่าฝ่ายเขามากนัก</a:t>
            </a:r>
          </a:p>
          <a:p>
            <a:pPr>
              <a:defRPr/>
            </a:pPr>
            <a:r>
              <a:rPr lang="th-TH" sz="5500" b="1" i="1" dirty="0">
                <a:cs typeface="+mj-cs"/>
              </a:rPr>
              <a:t>8 พวกเขาเป็นเพียงมนุษย์ ส่วนเรามีพระยาห์เวห์พระเจ้าของเราซึ่งจะช่วยเราทำสงคราม” สิ่งที่เฮเซคียาห์แห่งยูดาห์ตรัส ทำให้ประชาชนมีความมั่นใจยิ่งนัก</a:t>
            </a:r>
            <a:r>
              <a:rPr lang="th-TH" sz="5500" b="1" dirty="0">
                <a:cs typeface="+mj-cs"/>
              </a:rPr>
              <a:t>	</a:t>
            </a:r>
            <a:endParaRPr lang="th-TH" sz="55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23521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ม่าน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8F38529-4AB7-4B59-9A7E-BF8A25FB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8825" cy="685735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381000"/>
            <a:ext cx="12188825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5400" b="1" i="1" dirty="0">
                <a:cs typeface="+mj-cs"/>
              </a:rPr>
              <a:t>20 กษัตริย์เฮเซคียาห์และผู้เผยพระวจนะอิสยาห์บุตร</a:t>
            </a:r>
            <a:endParaRPr lang="en-US" sz="5400" b="1" i="1" dirty="0">
              <a:cs typeface="+mj-cs"/>
            </a:endParaRPr>
          </a:p>
          <a:p>
            <a:pPr>
              <a:defRPr/>
            </a:pPr>
            <a:r>
              <a:rPr lang="th-TH" sz="5400" b="1" i="1" dirty="0">
                <a:cs typeface="+mj-cs"/>
              </a:rPr>
              <a:t>อาโมศร้องทูลอธิษฐานขึ้นสู่ฟ้าสวรรค์เกี่ยวกับเรื่องนี้</a:t>
            </a:r>
          </a:p>
          <a:p>
            <a:pPr>
              <a:defRPr/>
            </a:pPr>
            <a:r>
              <a:rPr lang="th-TH" sz="5400" b="1" i="1" dirty="0">
                <a:cs typeface="+mj-cs"/>
              </a:rPr>
              <a:t>21 และองค์พระผู้เป็นเจ้าทรงส่งทูตองค์หนึ่งมาทำลายล้างนักรบ ผู้นำ และนายทหารทั้งปวงในค่ายของกษัตริย์อัสซีเรียจนหมดสิ้น เซนนาเคอริบจึงถอยทัพกลับดินแดนของพระองค์ไปด้วยความอัปยศอดสู และเมื่อพระองค์เสด็จเข้าไปในวิหารของเทพเจ้าของพระองค์ ก็ถูกโอรสบางองค์ปลงพระชนม์ด้วยดาบ</a:t>
            </a:r>
            <a:r>
              <a:rPr lang="th-TH" sz="48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46838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599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Cordia New</vt:lpstr>
      <vt:lpstr>DilleniaUPC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Windows User</cp:lastModifiedBy>
  <cp:revision>147</cp:revision>
  <dcterms:created xsi:type="dcterms:W3CDTF">2016-12-26T05:41:27Z</dcterms:created>
  <dcterms:modified xsi:type="dcterms:W3CDTF">2020-01-02T09:52:27Z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