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0"/>
  </p:notesMasterIdLst>
  <p:sldIdLst>
    <p:sldId id="306" r:id="rId2"/>
    <p:sldId id="301" r:id="rId3"/>
    <p:sldId id="307" r:id="rId4"/>
    <p:sldId id="308" r:id="rId5"/>
    <p:sldId id="309" r:id="rId6"/>
    <p:sldId id="310" r:id="rId7"/>
    <p:sldId id="311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31" r:id="rId23"/>
    <p:sldId id="330" r:id="rId24"/>
    <p:sldId id="327" r:id="rId25"/>
    <p:sldId id="328" r:id="rId26"/>
    <p:sldId id="333" r:id="rId27"/>
    <p:sldId id="332" r:id="rId28"/>
    <p:sldId id="32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2" autoAdjust="0"/>
    <p:restoredTop sz="85119" autoAdjust="0"/>
  </p:normalViewPr>
  <p:slideViewPr>
    <p:cSldViewPr snapToGrid="0">
      <p:cViewPr varScale="1">
        <p:scale>
          <a:sx n="76" d="100"/>
          <a:sy n="76" d="100"/>
        </p:scale>
        <p:origin x="99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A9130-3EEF-44E3-BA41-ED68CC994D67}" type="datetimeFigureOut">
              <a:rPr lang="th-TH" smtClean="0"/>
              <a:t>09/07/63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43316-DF7F-4F4B-BC2D-F5B387F600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410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5552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5845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0994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5161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88657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3207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5303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76773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6724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7191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53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8859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39858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45009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17504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87151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57563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3487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5356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55668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3245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134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379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6403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7437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4645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5135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888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8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3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7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0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8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4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4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5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3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6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87A9B-2306-476A-987F-4C7C6947965E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95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รูปภาพประกอบด้วย อาหาร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E537CB57-E1A8-40FD-89C5-2A78D57867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205068" cy="685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4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562907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ยอห</a:t>
            </a:r>
            <a:r>
              <a:rPr lang="th-TH" sz="5400" b="1" dirty="0" err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‬ ‭3:14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‬14 เรารู้ว่าเราผ่านพ้นความตายเข้าสู่ชีวิต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เพราะเรารักพี่น้องของเรา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ผู้ใดไม่รักผู้นั้นยังคงอยู่ในความตาย ‭‬‬‬‬‬‬‬‬‬‬‬‬‬‬‬‬‬‬‬‬‬‬‬‬‬‬‬‬‬‬‬‬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7766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8944" y="2642407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	เราสามารถรักกันและกันเหมือนที่พระเยซูทรงรักเราได้ 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02879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8944" y="2642407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2.1	ความรักเป็นผลแรกของวิญญาณของเรา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เมื่อเราบังเกิดใหม่ 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71598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305340"/>
            <a:ext cx="116373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กาลาเทีย‬ ‭5:22-23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‬ ‭‬‬‬‬‬‬‬‬‬‬‬‬‬‬‬‬‬‬‬‬‬‬‬‬‬‬‬‬‬‬‬‬22 ส่วนผลของพระวิญญาณนั้นคือ ความรัก ความชื่นชมยินดี สันติสุข ความอดทน ความปรานี ความดี ความซื่อสัตย์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23 ความสุภาพอ่อนโยนและการควบคุมตนเอง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สิ่งเหล่านี้ไม่มีบทบัญญัติข้อไหนห้ามเลย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4357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8944" y="2642407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2.2 ความรักของพระเจ้าเป็นตัวตนที่แท้จริงของเรา ‬ ‭‬‬‬‬‬‬‬‬‬‬‬‬‬‬‬‬‬‬‬‬‬‬‬‬‬‬‬‬‬‬‬‬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2260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720839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โรม 5:5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 และความหวังไม่ทำให้เราต้องอับอาย เพราะพระเจ้าทรง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เทความรักของพระองค์เข้ามาในจิตใจของเราโดย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พระวิญญาณบริสุทธิ์ผู้ซึ่งพระเจ้าได้ประทานแก่เรา ‬ ‭‬‬‬‬‬‬‬‬‬‬‬‬‬‬‬‬‬‬‬‬‬‬‬‬‬‬‬‬‬‬‬‬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57118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880407"/>
            <a:ext cx="11637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ยอห</a:t>
            </a:r>
            <a:r>
              <a:rPr lang="th-TH" sz="5400" b="1" dirty="0" err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3:15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‬ ‭‬‬‬‬‬‬‬‬‬‬‬‬‬‬‬‬‬‬‬‬‬‬‬‬‬‬‬‬‬‬‬‬15 ผู้ใดเกลียดชังพี่น้องของตนผู้นั้นเป็นฆาตกร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ท่านทั้งหลายรู้ว่าไม่มีฆาตกรคนไหนมีชีวิตนิรันดร์ในพระองค์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89826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308907"/>
            <a:ext cx="11637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ยอห</a:t>
            </a:r>
            <a:r>
              <a:rPr lang="th-TH" sz="5400" b="1" dirty="0" err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3:4, 6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 ทุกคนที่ทำบาปย่อมละเมิดบทบัญญัติ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อันที่จริงบาปก็คือการละเมิดบทบัญญัติ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 ไม่มีใครที่อยู่ในพระองค์แล้วยังทำบาปต่อไป 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คนที่ทำบาปต่อไปก็ยังไม่ได้เห็นและไม่ได้รู้จักพระองค์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‬ ‭‬‬‬‬‬‬‬‬‬‬‬‬‬‬‬‬‬‬‬‬‬‬‬‬‬‬‬‬‬‬‬‬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00007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8944" y="1956607"/>
            <a:ext cx="11637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กาลาเทีย 5:25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‭‬‬‬‬‬‬‬‬‬‬‬‬‬‬‬‬‬‬‬‬‬‬‬‬‬‬‬‬‬‬‬‬ในเมื่อเรามีชีวิตอยู่โดยพระวิญญาณก็ให้เราดำเนิน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ตามพระวิญญาณเถิด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6124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8944" y="2642407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	พระพรจากการรักกันและกันเหมือนที่พระเยซูทรงรักเรา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62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210607"/>
            <a:ext cx="11637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ยอห</a:t>
            </a:r>
            <a:r>
              <a:rPr lang="th-TH" sz="5400" b="1" dirty="0" err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13:34   “เราให้บัญญัติใหม่แก่ท่านทั้งหลาย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 จงรักซึ่งกันและกัน พวกท่านต้องรักซึ่งกันและกัน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เหมือนที่เราได้รักพวกท่าน” 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9568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8944" y="2642407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3.1	พระพรสำหรับชีวิตส่วนตัว 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9359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6244" y="1435907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เฉลยธรรมบัญญัติ‬ ‭7:12-15‬ 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‭‬‬‬‬‬‬‬‬‬‬‬‬‬‬‬‬12 หากท่านเอาใจใส่บทบัญญัติเหล่านี้และใส่ใจที่จะปฏิบัติตาม พระยา</a:t>
            </a:r>
            <a:r>
              <a:rPr lang="th-TH" sz="5400" b="1" dirty="0" err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ห์เวห์</a:t>
            </a:r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พระเจ้าของท่านจะทรงรักษาพันธสัญญาแห่งความรักกับท่านตามที่ทรงปฏิญาณไว้กับบรรพบุรุษของท่าน</a:t>
            </a:r>
          </a:p>
        </p:txBody>
      </p:sp>
    </p:spTree>
    <p:extLst>
      <p:ext uri="{BB962C8B-B14F-4D97-AF65-F5344CB8AC3E}">
        <p14:creationId xmlns:p14="http://schemas.microsoft.com/office/powerpoint/2010/main" val="2797538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889842"/>
            <a:ext cx="11637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เฉลยธรรมบัญญัติ‬ ‭7:12-15‬ 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‭‬‬‬‬‬‬‬‬‬‬‬‬‬‬‬‬13 พระองค์จะทรงรักและอวยพรท่านและทำให้ท่านทวี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จำนวนขึ้น พระองค์จะทรงอวยพรลูกหลานของท่านและ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พืชผลจากแผ่นดินของท่าน ทั้งข้าว เหล้าองุ่นใหม่ และน้ำมัน ลูกวัวและลูกแกะจากฝูงสัตว์ของท่าน ในดินแดนซึ่งพระองค์ทรงปฏิญาณไว้กับบรรพบุรุษของท่านว่าจะประทานแก่ท่าน</a:t>
            </a:r>
          </a:p>
        </p:txBody>
      </p:sp>
    </p:spTree>
    <p:extLst>
      <p:ext uri="{BB962C8B-B14F-4D97-AF65-F5344CB8AC3E}">
        <p14:creationId xmlns:p14="http://schemas.microsoft.com/office/powerpoint/2010/main" val="2523918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356407"/>
            <a:ext cx="11637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เฉลยธรรมบัญญัติ‬ ‭7:12-15‬ 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‭‬‬‬‬‬‬‬‬‬‬‬‬‬‬‬‬14 ท่านจะได้รับพระพรเหนือกว่าชนชาติอื่นใด จะไม่มีชายหญิงคนใดในพวกท่านที่เป็นหมัน และฝูงสัตว์ของท่านก็เช่นกัน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15 องค์พระผู้เป็นเจ้าจะทรงปกป้องท่านจากความเจ็บไข้ได้ป่วยทั้งสิ้น และพระองค์จะไม่ทรงทรมานท่านด้วยโรคร้าย</a:t>
            </a:r>
            <a:r>
              <a:rPr lang="th-TH" sz="5400" b="1" dirty="0" err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ใดๆ</a:t>
            </a:r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เหมือนที่ท่านได้เห็นในอียิปต์ แต่จะให้โรคร้ายนั้นเกิดแก่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คนทั้งปวงที่เกลียดชังท่าน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43727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8944" y="2642407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3.2      พระพรสำหรับคริสตจักร ‭‬‬‬‬‬‬‬‬‬‬‬‬‬‬‬‬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97993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816907"/>
            <a:ext cx="11637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133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‭‬‬‬‬‬‬‬‬‬‬‬‬‬‬‬‬1 เป็นการดีและน่าชื่นใจยิ่งนัก เมื่อพี่น้องอาศัยอยู่ด้วยกัน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เป็นน้ำหนึ่งใจเดียวกัน!</a:t>
            </a:r>
          </a:p>
        </p:txBody>
      </p:sp>
    </p:spTree>
    <p:extLst>
      <p:ext uri="{BB962C8B-B14F-4D97-AF65-F5344CB8AC3E}">
        <p14:creationId xmlns:p14="http://schemas.microsoft.com/office/powerpoint/2010/main" val="1753136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537507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133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‭‬‬‬‬‬‬‬‬‬‬‬‬‬‬‬‬2 เหมือนน้ำมันล้ำค่าหลั่งรินลงบนศีรษะ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ไหลลงมาบนหนวดเครา ไหลลงมาบนหนวดเคราของอา</a:t>
            </a:r>
            <a:r>
              <a:rPr lang="th-TH" sz="5400" b="1" dirty="0" err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</a:t>
            </a:r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 ไหลลงบนคอเสื้อของเขา</a:t>
            </a:r>
          </a:p>
        </p:txBody>
      </p:sp>
    </p:spTree>
    <p:extLst>
      <p:ext uri="{BB962C8B-B14F-4D97-AF65-F5344CB8AC3E}">
        <p14:creationId xmlns:p14="http://schemas.microsoft.com/office/powerpoint/2010/main" val="23908402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720839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133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‭‬‬‬‬‬‬‬‬‬‬‬‬‬‬‬‬3 ดั่งน้ำค้างแห่งภูเขาเฮอร์โมน ตกลงบนภูเขา</a:t>
            </a:r>
            <a:r>
              <a:rPr lang="th-TH" sz="5400" b="1" dirty="0" err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ศิ</a:t>
            </a:r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โยน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เพราะองค์พระผู้เป็นเจ้าประทานพระพรที่นั่น  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ประทานแม้แต่ชีวิตชั่วนิจนิรันดร์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5058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รูปภาพประกอบด้วย อาหาร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E537CB57-E1A8-40FD-89C5-2A78D57867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205068" cy="685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75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769407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	พระเจ้าทรงเป็นแหล่งความรักของเรา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0377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769407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1.1 เพราะว่าความรักเป็นหัวใจของพระเจ้า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5619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880407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ยอห</a:t>
            </a:r>
            <a:r>
              <a:rPr lang="th-TH" sz="5400" b="1" dirty="0" err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‬ ‭3:16‬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เพราะว่าพระเจ้าทรงรักโลกจนได้ประทานพระบุตรองค์เดียวของพระองค์ เพื่อทุกคนที่เชื่อในพระบุตรนั้นจะไม่พินาศ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แต่มีชีวิตนิรันดร์ ‭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000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905807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ปฐมกาล‬ ‭2:7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แล้วพระเจ้าพระยา</a:t>
            </a:r>
            <a:r>
              <a:rPr lang="th-TH" sz="5400" b="1" dirty="0" err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ห์เวห์ท</a:t>
            </a:r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รงปั้นมนุษย์จากธุลีดิน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และทรงระบายลมหายใจแห่งชีวิตเข้าไปทางจมูกของเขา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มนุษย์จึงมีชีวิต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26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588307"/>
            <a:ext cx="116373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ยอห</a:t>
            </a:r>
            <a:r>
              <a:rPr lang="th-TH" sz="5400" b="1" dirty="0" err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‬ ‭4:7-8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‬‬‬‬‬‬‬‬‬‬‬‬‬‬‬‬‬‬‬‬‬‬‬‬‬‬‬‬‬‬‬‬‬‬‬‬‬‬‬‬‬‬‬‬‬‬‬‬‬‬‬‬‬‬‬‬‬7 เพื่อนที่รักทั้งหลาย ให้เรารักซึ่งกันและกัน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เพราะความรักมาจากพระเจ้า ทุกคนที่รักก็ได้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บังเกิดจากพระเจ้าและรู้จักพระเจ้า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8 ผู้ที่ไม่รักก็ไม่รู้จักพระเจ้าเพราะพระเจ้าทรงเป็นความรัก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4919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820207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1.2 พระเจ้าทรงเป็นผู้เทความรักนี้ให้กับเรา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8484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D63A52F-4F52-4491-B7BD-CE43F848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12192000" cy="684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778807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โรม‬ ‭5:5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 และความหวังไม่ทำให้เราต้องอับอายเพราะพระเจ้า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ทรงเทความรักของพระองค์เข้ามาในจิตใจของเรา</a:t>
            </a: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โดยพระวิญญาณบริสุทธิ์ผู้ซึ่งพระเจ้าได้ประทานแก่เรา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291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873</Words>
  <Application>Microsoft Office PowerPoint</Application>
  <PresentationFormat>แบบจอกว้าง</PresentationFormat>
  <Paragraphs>101</Paragraphs>
  <Slides>28</Slides>
  <Notes>28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28</vt:i4>
      </vt:variant>
    </vt:vector>
  </HeadingPairs>
  <TitlesOfParts>
    <vt:vector size="33" baseType="lpstr">
      <vt:lpstr>Angsana New</vt:lpstr>
      <vt:lpstr>Arial</vt:lpstr>
      <vt:lpstr>Calibri</vt:lpstr>
      <vt:lpstr>Calibri Light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yuwanart phutrakul</cp:lastModifiedBy>
  <cp:revision>49</cp:revision>
  <dcterms:created xsi:type="dcterms:W3CDTF">2020-04-09T04:24:07Z</dcterms:created>
  <dcterms:modified xsi:type="dcterms:W3CDTF">2020-07-09T04:46:47Z</dcterms:modified>
</cp:coreProperties>
</file>