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18"/>
  </p:notesMasterIdLst>
  <p:handoutMasterIdLst>
    <p:handoutMasterId r:id="rId19"/>
  </p:handoutMasterIdLst>
  <p:sldIdLst>
    <p:sldId id="265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EMA_MAY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2" autoAdjust="0"/>
    <p:restoredTop sz="50067" autoAdjust="0"/>
  </p:normalViewPr>
  <p:slideViewPr>
    <p:cSldViewPr>
      <p:cViewPr>
        <p:scale>
          <a:sx n="80" d="100"/>
          <a:sy n="80" d="100"/>
        </p:scale>
        <p:origin x="16" y="15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3CE876B-7E6D-466E-A988-E4E1D7933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543465-5052-40B6-9733-66DBC6419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B0D0C2-53FB-4043-9140-6A5B9FFEA2E2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A0AA59-DBF2-4E8D-AB4C-6F00C296C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5D8E8B-587B-4A4A-ABF1-5BF7801CF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5FDF7F-A058-4C2F-A318-6370110E9E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7898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71D5FE0-ABF7-4C25-A060-E34304D0A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AE8C68-8DE7-4D2C-B9D6-5A41C9080F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3D9E7E-D0DE-4566-80AA-11D4D0DA7E4F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A68CEEB-45D4-4253-81B9-7DAFAAADB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B2567A9-9B22-4575-8BBF-B9E6C90C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3EE18-C60A-487F-898F-EA84A6726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3F6A92-9533-4C26-AEB4-4F45772C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A3D07-26D6-444A-B0D0-F1CBC99DD4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03722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DE0546-FA9C-4E80-877F-EF00042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717-960E-4F21-A9C6-83E5BBCAC1E9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655950-6DB5-4E06-9697-F9106495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142624-57CD-40BE-AAFD-E4059A2C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7351-4C72-498D-BC9F-CD66941B975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970343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28BD3-804C-49C3-AFEC-0F4005FB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A23E-A0D4-4601-B9F0-F9C747ECE735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41034-A2AD-4499-9139-B33525D6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021A4-D107-4283-A907-82AE808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B93F-1D5B-41EB-95B1-D2EAB318E59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20496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C89C0D-4FEE-40A9-A482-A6726845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22C1-290E-4426-8BD1-059E0688079C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F87FEA-A8F6-4A69-ABD3-217924E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FEC92-7FB1-4EDE-AC08-D7B3D5A8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4F02-1B3F-45DC-B283-D904A4DF17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20330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DFEFB-6B9F-4EA1-B940-DF0971B0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9F9D-EF24-4B75-A5FA-D457DC71EBCA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5EEDDA-BC03-4E51-B7C3-52FF8362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63BDF-32BE-45B8-A45B-6FDA719E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B131-2C6E-4024-9C91-A9C8B52CB15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02831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FC133F-CCD8-4071-809B-68AA91F4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C3F1-2078-4C4E-AD91-96480B464E4D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438DE-4A83-4F47-BC0C-E89B0857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39D2C-9A95-434B-8900-659C9BEB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4D4-0745-437F-9AB3-B0BE4DC024D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06077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B349094-33E3-42C6-A2F4-7047027E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EA28-A26A-4D29-82DF-5406F5AD8E29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579AE3D-D022-41E9-BAB9-DB344EEB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58FF412-B8C5-42DE-82D2-0F2965F0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E0AA-F944-4577-81B4-B9C79E63639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11179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CF82589-BBAD-44A8-AB15-C677CC47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F30A-B345-4DAC-BB88-DAD37E9C83C1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95EE4E3-A330-472C-8829-D843167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5A9ACD0-2179-4895-B485-4224D73E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A144-2542-47D1-87E2-08157820F1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85192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231916A-5292-4FF8-BDB4-D0A06999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166A-72DF-4725-96AA-CCE48A93869E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EC87F40-574B-4A16-98E3-0947D836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644A043-119C-4860-8433-65521370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9C44-D93F-4D5A-BDE3-4BE7C3F85E5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44893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33DBC60-764C-4E21-8B38-BF09DB9B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F857-D8AF-41DC-AC10-DF533D3AEC18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C0F18F0-D595-42BC-B86C-D9DD8DC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D75D893-93AE-46CE-BEB4-F7DB2A13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7C9E-C9FA-45B0-ADD9-5E28A22AAEB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76413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C6A5A3C-454E-4423-9F3A-1636A18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022-F0CE-47FA-B994-733A57BD955A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B03C2CB-BAFA-41F3-967C-0F96A81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19343B8-E8F5-4423-A9E5-C8F19EFA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D78-74AA-453B-83F2-CB049483184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60163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B2D7EA1-218F-45C8-8565-948F8333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66E-D76C-46E9-AB1D-9152F39A4729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CA3CA53-CCC0-46AE-8C4D-11EEBE8A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8BF98D9-0426-4A67-93E4-9727F08A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07F3-77C5-41D1-BC6E-62592C85AF4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751781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B27F047-956A-4B10-8351-33704D012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566D953-91A1-435F-AF25-823FFC0A8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FA8052-43D7-4487-8131-9735D165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4533E-1B49-4BC2-9F4A-4BBE302B38D9}" type="datetimeFigureOut">
              <a:rPr lang="en-US"/>
              <a:pPr>
                <a:defRPr/>
              </a:pPr>
              <a:t>2/14/20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BED5E-47A1-4338-A89B-360B7958D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F6FC2-453B-4113-94D3-792A2C73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57DF52-560F-45CE-9C94-3AA3927C2C3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06788" y="5499801"/>
            <a:ext cx="153162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John 4:16-19</a:t>
            </a:r>
            <a:endParaRPr lang="th-TH" sz="80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609600"/>
            <a:ext cx="12188825" cy="71096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dirty="0">
                <a:cs typeface="+mj-cs"/>
              </a:rPr>
              <a:t>1 ยอห์น 4:16-19</a:t>
            </a:r>
            <a:r>
              <a:rPr lang="en-US" sz="6000" b="1" dirty="0">
                <a:cs typeface="+mj-cs"/>
              </a:rPr>
              <a:t>  </a:t>
            </a:r>
            <a:r>
              <a:rPr lang="th-TH" sz="6000" b="1" i="1" dirty="0">
                <a:cs typeface="+mj-cs"/>
              </a:rPr>
              <a:t>16 เช่นนี้เราจึงรู้และเชื่อมั่นในความรัก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ที่พระเจ้าทรงมีต่อเรา พระเจ้าทรงเป็นความรัก ผู้ใดอยู่ในความรักก็อยู่ในพระเจ้าและพระเจ้าทรงอยู่ภายในเขา</a:t>
            </a:r>
            <a:r>
              <a:rPr lang="en-US" sz="6000" b="1" i="1" dirty="0">
                <a:cs typeface="+mj-cs"/>
              </a:rPr>
              <a:t> </a:t>
            </a:r>
          </a:p>
          <a:p>
            <a:pPr>
              <a:defRPr/>
            </a:pPr>
            <a:r>
              <a:rPr lang="th-TH" sz="6000" b="1" i="1" dirty="0">
                <a:cs typeface="+mj-cs"/>
              </a:rPr>
              <a:t>17 เช่นนี้ความรักจึงเต็มบริบูรณ์ท่ามกลางเราทั้งหลายเพื่อเราจะมีความมั่นใจในวันพิพากษา เพราะในโลกนี้เราเป็นเหมือนพระองค์</a:t>
            </a:r>
          </a:p>
          <a:p>
            <a:pPr>
              <a:defRPr/>
            </a:pPr>
            <a:r>
              <a:rPr lang="th-TH" sz="88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149239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" y="914400"/>
            <a:ext cx="12188825" cy="56323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i="1" dirty="0">
                <a:cs typeface="+mj-cs"/>
              </a:rPr>
              <a:t>18 ในความรักไม่มีความกลัว แต่ความรักที่สมบูรณ์ย่อมขจัดความกลัวออกไป เพราะความกลัวเกี่ยวข้องกับการลงโทษ ผู้ที่กลัวก็ยังไม่มี</a:t>
            </a:r>
          </a:p>
          <a:p>
            <a:pPr>
              <a:defRPr/>
            </a:pPr>
            <a:r>
              <a:rPr lang="th-TH" sz="7200" b="1" i="1" dirty="0">
                <a:cs typeface="+mj-cs"/>
              </a:rPr>
              <a:t>ความรักที่สมบูรณ์</a:t>
            </a:r>
            <a:r>
              <a:rPr lang="en-US" sz="7200" b="1" i="1" dirty="0">
                <a:cs typeface="+mj-cs"/>
              </a:rPr>
              <a:t> </a:t>
            </a:r>
            <a:r>
              <a:rPr lang="th-TH" sz="7200" b="1" i="1" dirty="0">
                <a:cs typeface="+mj-cs"/>
              </a:rPr>
              <a:t>19 เรารักก็เพราะพระองค์</a:t>
            </a:r>
          </a:p>
          <a:p>
            <a:pPr>
              <a:defRPr/>
            </a:pPr>
            <a:r>
              <a:rPr lang="th-TH" sz="7200" b="1" i="1" dirty="0">
                <a:cs typeface="+mj-cs"/>
              </a:rPr>
              <a:t>ทรงรักเราก่อน		</a:t>
            </a:r>
          </a:p>
        </p:txBody>
      </p:sp>
    </p:spTree>
    <p:extLst>
      <p:ext uri="{BB962C8B-B14F-4D97-AF65-F5344CB8AC3E}">
        <p14:creationId xmlns:p14="http://schemas.microsoft.com/office/powerpoint/2010/main" val="27269421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0588" y="3948976"/>
            <a:ext cx="15316200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8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8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Experiencing God’s love</a:t>
            </a:r>
            <a:endParaRPr lang="th-TH" sz="8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>
              <a:defRPr/>
            </a:pPr>
            <a:r>
              <a:rPr lang="en-US" sz="8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every day. </a:t>
            </a:r>
            <a:endParaRPr lang="th-TH" sz="88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" y="609600"/>
            <a:ext cx="12188825" cy="33393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9600" b="1" dirty="0">
                <a:cs typeface="+mj-cs"/>
              </a:rPr>
              <a:t>2. มีประสบการณ์กับพระเจ้า</a:t>
            </a:r>
          </a:p>
          <a:p>
            <a:pPr>
              <a:defRPr/>
            </a:pPr>
            <a:r>
              <a:rPr lang="th-TH" sz="9600" b="1" dirty="0">
                <a:cs typeface="+mj-cs"/>
              </a:rPr>
              <a:t>    ในทุกๆ วัน </a:t>
            </a:r>
            <a:r>
              <a:rPr lang="th-TH" sz="11500" b="1" i="1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940660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0588" y="5638800"/>
            <a:ext cx="153162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John 15:9-12</a:t>
            </a:r>
            <a:endParaRPr lang="th-TH" sz="66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578465"/>
            <a:ext cx="12188825" cy="62786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600" b="1" dirty="0">
                <a:cs typeface="+mj-cs"/>
              </a:rPr>
              <a:t>ยอห์น 15:9-12   </a:t>
            </a:r>
            <a:r>
              <a:rPr lang="th-TH" sz="6600" b="1" i="1" dirty="0">
                <a:cs typeface="+mj-cs"/>
              </a:rPr>
              <a:t>9 “พระบิดาทรงรักเราอย่างไร เรา</a:t>
            </a:r>
          </a:p>
          <a:p>
            <a:pPr>
              <a:defRPr/>
            </a:pPr>
            <a:r>
              <a:rPr lang="th-TH" sz="6600" b="1" i="1" dirty="0">
                <a:cs typeface="+mj-cs"/>
              </a:rPr>
              <a:t>ก็รักพวกท่านอย่างนั้น บัดนี้จงคงอยู่ในความรัก</a:t>
            </a:r>
          </a:p>
          <a:p>
            <a:pPr>
              <a:defRPr/>
            </a:pPr>
            <a:r>
              <a:rPr lang="th-TH" sz="6600" b="1" i="1" dirty="0">
                <a:cs typeface="+mj-cs"/>
              </a:rPr>
              <a:t>ของเรา 10 ถ้าพวกท่านเชื่อฟังคำบัญชาของเรา พวกท่านก็จะคงอยู่ในความรักของเรา ดังที่เราได้เชื่อฟังพระบัญชาของพระบิดาของเราและคงอยู่ในความรักของพระองค์</a:t>
            </a:r>
            <a:r>
              <a:rPr lang="th-TH" sz="72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163622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838200"/>
            <a:ext cx="12188825" cy="56323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i="1" dirty="0">
                <a:cs typeface="+mj-cs"/>
              </a:rPr>
              <a:t>11 เราบอกท่านไว้เช่นนี้เพื่อว่าความชื่นชมยินดีของเราจะอยู่ในพวกท่าน และเพื่อว่าความชื่นชมยินดีของพวกท่านจะเต็มบริบูรณ์ 12 คำบัญชาของเราก็คือ จงรักซึ่งกันและกันเหมือนที่เรา</a:t>
            </a:r>
            <a:endParaRPr lang="en-US" sz="7200" b="1" i="1" dirty="0">
              <a:cs typeface="+mj-cs"/>
            </a:endParaRPr>
          </a:p>
          <a:p>
            <a:pPr>
              <a:defRPr/>
            </a:pPr>
            <a:r>
              <a:rPr lang="th-TH" sz="7200" b="1" i="1" dirty="0">
                <a:cs typeface="+mj-cs"/>
              </a:rPr>
              <a:t>ได้รักพวกท่าน	</a:t>
            </a:r>
          </a:p>
        </p:txBody>
      </p:sp>
    </p:spTree>
    <p:extLst>
      <p:ext uri="{BB962C8B-B14F-4D97-AF65-F5344CB8AC3E}">
        <p14:creationId xmlns:p14="http://schemas.microsoft.com/office/powerpoint/2010/main" val="15549646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0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82988" y="4054521"/>
            <a:ext cx="153162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1.Three reasons why God’s love is great.</a:t>
            </a:r>
            <a:endParaRPr lang="th-TH" sz="80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65769"/>
            <a:ext cx="12188825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8800" b="1" dirty="0">
                <a:cs typeface="+mj-cs"/>
              </a:rPr>
              <a:t>1.	เหตุผล 3 ประการ ว่าเพราะเหตุใด</a:t>
            </a:r>
            <a:r>
              <a:rPr lang="en-US" sz="8800" b="1" dirty="0">
                <a:cs typeface="+mj-cs"/>
              </a:rPr>
              <a:t>   </a:t>
            </a:r>
          </a:p>
          <a:p>
            <a:pPr>
              <a:defRPr/>
            </a:pPr>
            <a:r>
              <a:rPr lang="en-US" sz="8800" b="1" dirty="0">
                <a:cs typeface="+mj-cs"/>
              </a:rPr>
              <a:t>    </a:t>
            </a:r>
            <a:r>
              <a:rPr lang="th-TH" sz="8800" b="1" dirty="0">
                <a:cs typeface="+mj-cs"/>
              </a:rPr>
              <a:t>ความรักของพระเจ้าจึงยิ่งใหญ่ </a:t>
            </a:r>
            <a:r>
              <a:rPr lang="th-TH" sz="96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057803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0588" y="5257800"/>
            <a:ext cx="153162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</a:t>
            </a:r>
            <a:r>
              <a:rPr lang="th-TH" sz="8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God loves you unconditionally. </a:t>
            </a:r>
            <a:endParaRPr lang="th-TH" sz="80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46765"/>
            <a:ext cx="12188825" cy="3631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11500" b="1" dirty="0" smtClean="0">
                <a:cs typeface="+mj-cs"/>
              </a:rPr>
              <a:t>1.</a:t>
            </a:r>
            <a:r>
              <a:rPr lang="en-US" sz="11500" b="1" dirty="0" smtClean="0">
                <a:latin typeface="Angsana New" charset="0"/>
                <a:ea typeface="Angsana New" charset="0"/>
                <a:cs typeface="Angsana New" charset="0"/>
              </a:rPr>
              <a:t>1</a:t>
            </a:r>
            <a:r>
              <a:rPr lang="th-TH" sz="11500" b="1" dirty="0">
                <a:cs typeface="+mj-cs"/>
              </a:rPr>
              <a:t>	พระเจ้าทรงรักท่านอย่าง</a:t>
            </a:r>
          </a:p>
          <a:p>
            <a:pPr>
              <a:defRPr/>
            </a:pPr>
            <a:r>
              <a:rPr lang="th-TH" sz="11500" b="1" dirty="0">
                <a:cs typeface="+mj-cs"/>
              </a:rPr>
              <a:t>     ไม่มีเงื่อนไข </a:t>
            </a:r>
            <a:r>
              <a:rPr lang="th-TH" sz="115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095749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4388" y="5562600"/>
            <a:ext cx="153162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Romans 5:6-10</a:t>
            </a:r>
            <a:endParaRPr lang="th-TH" sz="72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" y="304800"/>
            <a:ext cx="12188825" cy="57246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dirty="0">
                <a:cs typeface="+mj-cs"/>
              </a:rPr>
              <a:t>โรม 5:6-10</a:t>
            </a:r>
            <a:r>
              <a:rPr lang="en-US" sz="6000" b="1" dirty="0">
                <a:cs typeface="+mj-cs"/>
              </a:rPr>
              <a:t>  </a:t>
            </a:r>
            <a:r>
              <a:rPr lang="th-TH" sz="6000" b="1" i="1" dirty="0">
                <a:cs typeface="+mj-cs"/>
              </a:rPr>
              <a:t>6 เมื่อเรายังไร้กำลัง พระคริสต์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ได้สิ้นพระชนม์เพื่อคนบาปในเวลาอันเหมาะ</a:t>
            </a:r>
            <a:r>
              <a:rPr lang="en-US" sz="6000" b="1" i="1" dirty="0">
                <a:cs typeface="+mj-cs"/>
              </a:rPr>
              <a:t> </a:t>
            </a:r>
            <a:r>
              <a:rPr lang="th-TH" sz="6000" b="1" i="1" dirty="0">
                <a:cs typeface="+mj-cs"/>
              </a:rPr>
              <a:t>7 น้อยนัก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ที่จะมีใครตายเพื่อคนชอบธรรม แม้ว่าอาจจะมีบางคนกล้า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ที่จะตายเพื่อคนดีก็ได้</a:t>
            </a:r>
            <a:r>
              <a:rPr lang="en-US" sz="6000" b="1" i="1" dirty="0">
                <a:cs typeface="+mj-cs"/>
              </a:rPr>
              <a:t> </a:t>
            </a:r>
            <a:r>
              <a:rPr lang="th-TH" sz="6000" b="1" i="1" dirty="0">
                <a:cs typeface="+mj-cs"/>
              </a:rPr>
              <a:t>8 แต่พระเจ้าทรงสำแดงความรัก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ของพระองค์เองแก่เราทั้งหลาย คือขณะที่เรายังเป็น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คนบาปอยู่นั้น พระคริสต์ได้สิ้นพระชนม์เพื่อเรา </a:t>
            </a:r>
            <a:r>
              <a:rPr lang="th-TH" sz="66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423025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457200"/>
            <a:ext cx="12188825" cy="62786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600" b="1" i="1" dirty="0">
                <a:cs typeface="+mj-cs"/>
              </a:rPr>
              <a:t>9 ในเมื่อบัดนี้เราได้ถูกนับเป็นผู้ชอบธรรมแล้ว</a:t>
            </a:r>
            <a:endParaRPr lang="en-US" sz="6600" b="1" i="1" dirty="0">
              <a:cs typeface="+mj-cs"/>
            </a:endParaRPr>
          </a:p>
          <a:p>
            <a:pPr>
              <a:defRPr/>
            </a:pPr>
            <a:r>
              <a:rPr lang="th-TH" sz="6600" b="1" i="1" dirty="0">
                <a:cs typeface="+mj-cs"/>
              </a:rPr>
              <a:t>โดยพระโลหิตของพระองค์ ยิ่งไปกว่านั้นเราจะรอดพ้นจากพระพิโรธของพระเจ้าโดยพระองค์อย่างแน่นอน!</a:t>
            </a:r>
            <a:r>
              <a:rPr lang="en-US" sz="6600" b="1" i="1" dirty="0">
                <a:cs typeface="+mj-cs"/>
              </a:rPr>
              <a:t> </a:t>
            </a:r>
            <a:r>
              <a:rPr lang="th-TH" sz="6600" b="1" i="1" dirty="0">
                <a:cs typeface="+mj-cs"/>
              </a:rPr>
              <a:t>10 เพราะถ้าเรายังได้คืนดีกับพระเจ้าโดย</a:t>
            </a:r>
            <a:endParaRPr lang="en-US" sz="6600" b="1" i="1" dirty="0">
              <a:cs typeface="+mj-cs"/>
            </a:endParaRPr>
          </a:p>
          <a:p>
            <a:pPr>
              <a:defRPr/>
            </a:pPr>
            <a:r>
              <a:rPr lang="th-TH" sz="6600" b="1" i="1" dirty="0">
                <a:cs typeface="+mj-cs"/>
              </a:rPr>
              <a:t>การสิ้นพระชนม์ของพระบุตรของพระองค์ในขณะที่เราเป็นศัตรูกับพระองค์ ยิ่งไปกว่านั้นเมื่อเรา</a:t>
            </a:r>
            <a:r>
              <a:rPr lang="th-TH" sz="72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850719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4388" y="4876800"/>
            <a:ext cx="153162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9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.2</a:t>
            </a:r>
            <a:r>
              <a:rPr lang="th-TH" sz="9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The power of God’s love. </a:t>
            </a:r>
            <a:endParaRPr lang="th-TH" sz="96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1371600"/>
            <a:ext cx="12188825" cy="33393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600" b="1" dirty="0">
                <a:latin typeface="Angsana New" charset="0"/>
                <a:ea typeface="Angsana New" charset="0"/>
                <a:cs typeface="Angsana New" charset="0"/>
              </a:rPr>
              <a:t>1</a:t>
            </a:r>
            <a:r>
              <a:rPr lang="th-TH" sz="9600" b="1" dirty="0" smtClean="0">
                <a:cs typeface="+mj-cs"/>
              </a:rPr>
              <a:t>.</a:t>
            </a:r>
            <a:r>
              <a:rPr lang="en-US" sz="9600" b="1" dirty="0" smtClean="0">
                <a:latin typeface="Angsana New" charset="0"/>
                <a:ea typeface="Angsana New" charset="0"/>
                <a:cs typeface="Angsana New" charset="0"/>
              </a:rPr>
              <a:t>2</a:t>
            </a:r>
            <a:r>
              <a:rPr lang="th-TH" sz="9600" b="1" dirty="0" smtClean="0">
                <a:cs typeface="+mj-cs"/>
              </a:rPr>
              <a:t> </a:t>
            </a:r>
            <a:r>
              <a:rPr lang="th-TH" sz="9600" b="1" dirty="0">
                <a:cs typeface="+mj-cs"/>
              </a:rPr>
              <a:t>ฤทธิ์เดชแห่งความรักของพระเจ้า </a:t>
            </a:r>
          </a:p>
          <a:p>
            <a:pPr>
              <a:defRPr/>
            </a:pPr>
            <a:r>
              <a:rPr lang="th-TH" sz="115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006227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0588" y="5288340"/>
            <a:ext cx="153162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Romans 8:35, 38-39</a:t>
            </a:r>
            <a:endParaRPr lang="th-TH" sz="96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762000"/>
            <a:ext cx="12188825" cy="5878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cs typeface="+mj-cs"/>
              </a:rPr>
              <a:t>โรม 8:35</a:t>
            </a:r>
            <a:r>
              <a:rPr lang="en-US" sz="7200" b="1" dirty="0">
                <a:cs typeface="+mj-cs"/>
              </a:rPr>
              <a:t> </a:t>
            </a:r>
            <a:r>
              <a:rPr lang="th-TH" sz="7200" b="1" i="1" dirty="0">
                <a:cs typeface="+mj-cs"/>
              </a:rPr>
              <a:t>ใครเล่าจะพรากเราจากความรักของ</a:t>
            </a:r>
            <a:endParaRPr lang="en-US" sz="7200" b="1" i="1" dirty="0">
              <a:cs typeface="+mj-cs"/>
            </a:endParaRPr>
          </a:p>
          <a:p>
            <a:pPr>
              <a:defRPr/>
            </a:pPr>
            <a:r>
              <a:rPr lang="th-TH" sz="7200" b="1" i="1" dirty="0">
                <a:cs typeface="+mj-cs"/>
              </a:rPr>
              <a:t>พระคริสต์ได้ ความทุกข์ร้อน ความยากลำบาก การข่มเหง การกันดารอาหาร การเปลือยกาย ภยันตราย หรือคมดาบอย่างนั้นหรือ</a:t>
            </a:r>
          </a:p>
          <a:p>
            <a:pPr>
              <a:defRPr/>
            </a:pPr>
            <a:r>
              <a:rPr lang="th-TH" sz="80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007181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762000"/>
            <a:ext cx="12188825" cy="67403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000" b="1" dirty="0">
                <a:cs typeface="+mj-cs"/>
              </a:rPr>
              <a:t>โรม 8:38-39</a:t>
            </a:r>
            <a:r>
              <a:rPr lang="en-US" sz="6000" b="1" dirty="0">
                <a:cs typeface="+mj-cs"/>
              </a:rPr>
              <a:t>   </a:t>
            </a:r>
            <a:r>
              <a:rPr lang="th-TH" sz="6000" b="1" i="1" dirty="0">
                <a:cs typeface="+mj-cs"/>
              </a:rPr>
              <a:t>38 เพราะข้าพเจ้าเชื่อมั่นว่า ไม่ว่าความตายหรือชีวิต ไม่ว่าทูตสวรรค์หรือวิญญาณชั่ว</a:t>
            </a:r>
            <a:r>
              <a:rPr lang="en-US" sz="6000" b="1" i="1" dirty="0">
                <a:cs typeface="+mj-cs"/>
              </a:rPr>
              <a:t> </a:t>
            </a:r>
            <a:r>
              <a:rPr lang="th-TH" sz="6000" b="1" i="1" dirty="0">
                <a:cs typeface="+mj-cs"/>
              </a:rPr>
              <a:t>ไม่ว่าปัจจุบันหรืออนาคต หรือฤทธิ์อำนาจใดๆ</a:t>
            </a:r>
            <a:r>
              <a:rPr lang="en-US" sz="6000" b="1" i="1" dirty="0">
                <a:cs typeface="+mj-cs"/>
              </a:rPr>
              <a:t> </a:t>
            </a:r>
            <a:r>
              <a:rPr lang="th-TH" sz="6000" b="1" i="1" dirty="0">
                <a:cs typeface="+mj-cs"/>
              </a:rPr>
              <a:t>39 ไม่ว่าเบื้องสูงหรือ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เบื้องลึก หรือสิ่งอื่นใดในสรรพสิ่งที่พระเจ้าทรงสร้างล้วน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ไม่สามารถพรากเราไปจากความรักของพระเจ้า ซึ่งมีอยู่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ในพระเยซูคริสต์องค์พระผู้เป็นเจ้าของเราได้ </a:t>
            </a:r>
          </a:p>
          <a:p>
            <a:pPr>
              <a:defRPr/>
            </a:pPr>
            <a:r>
              <a:rPr lang="th-TH" sz="66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143086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0588" y="4302562"/>
            <a:ext cx="153162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8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.3</a:t>
            </a:r>
            <a:r>
              <a:rPr lang="th-TH" sz="8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God’s love is perfect and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>
              <a:defRPr/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casts out all fear. </a:t>
            </a:r>
            <a:endParaRPr lang="th-TH" sz="80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914667"/>
            <a:ext cx="12188825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8800" b="1" dirty="0">
                <a:latin typeface="Angsana New" charset="0"/>
                <a:ea typeface="Angsana New" charset="0"/>
                <a:cs typeface="Angsana New" charset="0"/>
              </a:rPr>
              <a:t>1</a:t>
            </a:r>
            <a:r>
              <a:rPr lang="th-TH" sz="8800" b="1" dirty="0" smtClean="0">
                <a:cs typeface="+mj-cs"/>
              </a:rPr>
              <a:t>.</a:t>
            </a:r>
            <a:r>
              <a:rPr lang="en-US" sz="8800" b="1" dirty="0" smtClean="0">
                <a:latin typeface="Angsana New" charset="0"/>
                <a:ea typeface="Angsana New" charset="0"/>
                <a:cs typeface="Angsana New" charset="0"/>
              </a:rPr>
              <a:t>3</a:t>
            </a:r>
            <a:r>
              <a:rPr lang="th-TH" sz="8800" b="1" dirty="0" smtClean="0">
                <a:cs typeface="+mj-cs"/>
              </a:rPr>
              <a:t> </a:t>
            </a:r>
            <a:r>
              <a:rPr lang="th-TH" sz="8800" b="1" dirty="0">
                <a:cs typeface="+mj-cs"/>
              </a:rPr>
              <a:t>ความรักของพระเจ้าสมบูรณ์แบบ</a:t>
            </a:r>
          </a:p>
          <a:p>
            <a:pPr>
              <a:defRPr/>
            </a:pPr>
            <a:r>
              <a:rPr lang="th-TH" sz="8800" b="1" dirty="0">
                <a:cs typeface="+mj-cs"/>
              </a:rPr>
              <a:t>    และขจัดความกลัวทั้งสิ้นออกไป </a:t>
            </a:r>
            <a:r>
              <a:rPr lang="th-TH" sz="96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366095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582</Words>
  <Application>Microsoft Macintosh PowerPoint</Application>
  <PresentationFormat>Custom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Angsana New</vt:lpstr>
      <vt:lpstr>Arial</vt:lpstr>
      <vt:lpstr>Calibri</vt:lpstr>
      <vt:lpstr>Cordia New</vt:lpstr>
      <vt:lpstr>DilleniaUPC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Keith Higginbotham</cp:lastModifiedBy>
  <cp:revision>158</cp:revision>
  <dcterms:created xsi:type="dcterms:W3CDTF">2016-12-26T05:41:27Z</dcterms:created>
  <dcterms:modified xsi:type="dcterms:W3CDTF">2020-02-14T02:47:13Z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