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9" r:id="rId8"/>
    <p:sldId id="264" r:id="rId9"/>
    <p:sldId id="265" r:id="rId10"/>
    <p:sldId id="258" r:id="rId11"/>
    <p:sldId id="266" r:id="rId12"/>
    <p:sldId id="268" r:id="rId13"/>
    <p:sldId id="267" r:id="rId14"/>
    <p:sldId id="269" r:id="rId15"/>
    <p:sldId id="270" r:id="rId16"/>
    <p:sldId id="274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B57"/>
    <a:srgbClr val="073757"/>
    <a:srgbClr val="144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1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A427-3F8F-3641-BA53-A7A37099D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3C5BF-1566-AA4F-B265-BD6A2F05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C3C0A-9B28-2E40-9683-7A3AFC30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D8DD-E14A-8F48-A099-86312DDF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7CD2F-7988-5545-8358-D03D6982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E1B1-A353-FE4E-A674-6BD7F8CE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522EE-AE95-5D45-BCD2-FE76951D6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6A3CE-308C-E045-AB61-E52D63FC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0AC80-5F7B-D34E-A94C-42435AD3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C929C-03CE-594D-B793-3869BFA8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4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899BE-9F68-604A-9624-EF30F60AC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9C698-BB3D-6641-942A-F5EC2B60A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D02A-3ED5-AD4C-BB31-2719C318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A2A61-2135-0347-A1A3-6E4B1B48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6762D-2FA3-2046-83C0-5750ECC6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6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B6A8-94EB-3741-AA8F-BB50F3A9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29BA-6FAD-4C4D-BFDD-9BC96E17B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82BB2-AC02-8942-8A8F-63CADA55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005A8-CA80-4742-82E4-C28D7167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4D8D2-8EF8-AB4A-9AB2-F2F9E8E2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5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6A05-2902-C641-9B6B-44ED06CB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CDBC6-C23A-C249-862C-2EE20FD98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67071-2FEA-234C-AA16-F858F584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92B1-A546-B04B-B293-1CB8D241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89E20-68B9-154B-8261-158554BB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4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DEC0-507F-504D-B7A4-4AEBB0B7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17E9-4F87-F647-98A1-119D12A45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9E37D-FFB4-AE4E-8A8B-E339B6877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15324-D4C1-144A-973C-FE544DF4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0BC2F-4AB1-204D-9B2C-08225C64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68A6A-8831-F144-B88B-EC73F20F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8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0059-32C0-6F4F-8D64-F156900A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36793-1081-2E40-9055-409676EB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FF464-7D92-0142-8562-27499374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BF8D4-EC6D-3A40-ABC2-9AE469730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E8CE9-6CAC-E247-873B-ED4897FA6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37E37-B53C-B04D-AD06-96D64704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F035C-5B04-6946-8052-0CE4BBFB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C293F-44C7-EB49-ABE3-8BC62494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C4D0-62FB-444F-805A-66CD205E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823C4-6F87-1249-9790-8EF41634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71F22-FB4B-B049-8E2C-343BD9B9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32651-EE63-4F46-AD13-D63AB1A2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B4B855-9B98-884C-AF22-365145CF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AE854-C7D0-274D-9E87-73C2F97A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9D0A1-5351-6A4D-9692-8FC1ACBD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8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BE32B-8366-F64B-BA57-7EA88491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196A6-8A85-204B-BB5E-0FFEACA22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811A6-C9F9-7841-BFA5-2A53A8074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0B085-FFDB-A545-AA68-C386EB39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AF3D8-E417-064C-9CAC-931C7C75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2B95A-7406-4E4D-B2E5-22069DCD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E6E4-FAA6-DB4D-9079-4EA342B2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598AD-7DCB-B04D-816A-933181D91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12981-5DF1-874B-900C-D13007611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F7998-5F2A-E148-84FD-D403BB88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0F715-F9E1-E946-AAFA-0FFF9E3E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A0EE9-B5D2-0A47-B505-C84EA360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1227C-E19E-7647-A222-6DDF93B6C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60A48-AC5E-0C40-B96C-5BBFE4AFC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63FD-F7C9-7649-B5B5-F70DC0A6B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4570-996A-224C-84F1-D2B5EB921CB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8FDDD-9A0E-A841-87E2-3338D3533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F8263-FB3A-684C-8527-DC9CC5515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E66C-3CD1-FA42-A893-C188AF74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E8948C-2551-A444-BD97-1F9133BEC8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0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6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5:24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en-US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“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เราบอกความจริงแก่ท่านว่า ผู้ใดฟังคำของเราและเชื่อพระองค์ผู้ทรงส่งเรามา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ผู้นั้นก็มีชีวิตนิรันดร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์แ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ละจะไม่ถูกลงโทษ เขาได้ผ่านพ้นความตายเข้าสู่ชีวิตแล้ว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4579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2. พระเยซูนำความสว่างมาให้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525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1:5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ความสว่างส่องเข้ามาในความมืด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แต่ความมืดไม่ได้เข้าใจความสว่างนั้น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3918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2.1 ความสว่างจะนำท่านไปสู่ชีวิตที่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พระเยซูได้ทรงจัดเตรียมไว้ให้ท่าน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1651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8:12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เมื่อพระเยซูตรัสกับประชาชนอีก พระองค์ตรัสว่า “เราเป็นความสว่างของโลก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ผู้ที่ตามเรามาจะไม่เดินในความมืดเลยแต่จะมีความสว่างแห่งชีวิต”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7449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3. ในความสว่าง ท่านไม่สามารถ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ถูกเอาชนะได้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8229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1:5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ความสว่างส่องเข้ามาในความมืด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แต่ความมืดไม่ได้เข้าใจความสว่างนั้น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4705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3.1 พระประสงค์หนึ่งของพระเยซู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ในการนำชีวิต และความสว่าง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มาให้นั้นคือ ชัยชนะอย่างสมบูรณ์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6317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1ย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5:4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เพราะทุกคนที่เกิดจากพระเจ้าย่อม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ชนะโลก และความเชื่อของเรา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นี่แหละคือชัยชนะที่พิชิตโลก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1361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1ย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5:5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ใครเล่าชนะโลก ก็มีแต่ผู้ที่เชื่อว่า</a:t>
            </a:r>
            <a:endParaRPr lang="en-US" sz="7200" b="1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>
                <a:latin typeface="EucrosiaUPC" panose="02020603050405020304" pitchFamily="18" charset="-34"/>
                <a:cs typeface="EucrosiaUPC" panose="02020603050405020304" pitchFamily="18" charset="-34"/>
              </a:rPr>
              <a:t>พระ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เยซูเป็นพระบุตรของพระเจ้าเท่านั้น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9214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1:1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ในปฐมกาลพระวาท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ะท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รงดำรงอยู่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และพระวาท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ะท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รงอยู่กับพระเจ้า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และพระวาท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ะท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รงเป็นพระเจ้า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5679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E8948C-2551-A444-BD97-1F9133BEC8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0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1:2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พระองค์ทรงอยู่กับพระเจ้าตั้งแต่ปฐมกาล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435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1:3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สรรพสิ่งถูกสร้างขึ้นโดยทางพระองค์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ในบรรดาสิ่งที่ถูกสร้างขึ้นมานั้น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ไม่มีสักสิ่งเดียวที่ไม่ได้ถูกสร้างขึ้น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โดยทางพระองค์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9434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</a:t>
            </a:r>
            <a:r>
              <a:rPr lang="en-US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4</a:t>
            </a: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ในพระองค์คือชีวิตและชีวิตนั้น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เป็นความสว่างของมนุษย์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4033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1:5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ความสว่างส่องเข้ามาในความมืด 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แต่ความมืดไม่ได้เข้าใจความสว่างนั้น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1410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1. พระเยซูนำชีวิตมาให้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8574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ย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อห</a:t>
            </a:r>
            <a:r>
              <a:rPr lang="th-TH" sz="7200" b="1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์น</a:t>
            </a:r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 1:</a:t>
            </a:r>
            <a:r>
              <a:rPr lang="en-US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4</a:t>
            </a: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ในพระองค์คือชีวิตและชีวิตนั้น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เป็นความสว่างของมนุษย์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8417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28D1E-A342-444A-865F-A043089AF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441" r="-1" b="4808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AC496D-AB92-0C4B-A734-07B3EA9B1710}"/>
              </a:ext>
            </a:extLst>
          </p:cNvPr>
          <p:cNvSpPr txBox="1"/>
          <p:nvPr/>
        </p:nvSpPr>
        <p:spPr>
          <a:xfrm>
            <a:off x="321733" y="342896"/>
            <a:ext cx="11548534" cy="6217920"/>
          </a:xfrm>
          <a:prstGeom prst="rect">
            <a:avLst/>
          </a:prstGeom>
          <a:solidFill>
            <a:srgbClr val="023B57">
              <a:alpha val="67059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5E39C7-270D-2440-B543-99691C08649E}"/>
              </a:ext>
            </a:extLst>
          </p:cNvPr>
          <p:cNvSpPr txBox="1"/>
          <p:nvPr/>
        </p:nvSpPr>
        <p:spPr>
          <a:xfrm>
            <a:off x="642938" y="642938"/>
            <a:ext cx="10901362" cy="5672137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1.1 ชีวิตที่อยู่ในพระเยซูได้พิชิต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pPr algn="ctr"/>
            <a:r>
              <a:rPr lang="th-TH" sz="72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ความตายในฝ่ายวิญญาณ</a:t>
            </a:r>
            <a:endParaRPr lang="en-US" sz="7200" b="1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3378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369</Words>
  <Application>Microsoft Macintosh PowerPoint</Application>
  <PresentationFormat>Widescreen</PresentationFormat>
  <Paragraphs>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EucrosiaUPC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Higginbotham</dc:creator>
  <cp:lastModifiedBy>Sharon Higginbotham</cp:lastModifiedBy>
  <cp:revision>4</cp:revision>
  <dcterms:created xsi:type="dcterms:W3CDTF">2020-12-09T13:43:27Z</dcterms:created>
  <dcterms:modified xsi:type="dcterms:W3CDTF">2020-12-09T14:15:53Z</dcterms:modified>
</cp:coreProperties>
</file>