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2"/>
  </p:sldMasterIdLst>
  <p:notesMasterIdLst>
    <p:notesMasterId r:id="rId15"/>
  </p:notesMasterIdLst>
  <p:handoutMasterIdLst>
    <p:handoutMasterId r:id="rId16"/>
  </p:handoutMasterIdLst>
  <p:sldIdLst>
    <p:sldId id="265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7" autoAdjust="0"/>
    <p:restoredTop sz="95946" autoAdjust="0"/>
  </p:normalViewPr>
  <p:slideViewPr>
    <p:cSldViewPr>
      <p:cViewPr>
        <p:scale>
          <a:sx n="104" d="100"/>
          <a:sy n="104" d="100"/>
        </p:scale>
        <p:origin x="-960" y="4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3CE876B-7E6D-466E-A988-E4E1D7933A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F543465-5052-40B6-9733-66DBC64191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B0D0C2-53FB-4043-9140-6A5B9FFEA2E2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A0AA59-DBF2-4E8D-AB4C-6F00C296C7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65D8E8B-587B-4A4A-ABF1-5BF7801CF4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5FDF7F-A058-4C2F-A318-6370110E9EE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38988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71D5FE0-ABF7-4C25-A060-E34304D0AD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AE8C68-8DE7-4D2C-B9D6-5A41C9080F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3D9E7E-D0DE-4566-80AA-11D4D0DA7E4F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BA68CEEB-45D4-4253-81B9-7DAFAAADB8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7B2567A9-9B22-4575-8BBF-B9E6C90CD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243EE18-C60A-487F-898F-EA84A6726F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63F6A92-9533-4C26-AEB4-4F45772C5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06A3D07-26D6-444A-B0D0-F1CBC99DD40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94164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DE0546-FA9C-4E80-877F-EF00042A7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F717-960E-4F21-A9C6-83E5BBCAC1E9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655950-6DB5-4E06-9697-F91064953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142624-57CD-40BE-AAFD-E4059A2C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7351-4C72-498D-BC9F-CD66941B975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9703437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D28BD3-804C-49C3-AFEC-0F4005FB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A23E-A0D4-4601-B9F0-F9C747ECE735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241034-A2AD-4499-9139-B33525D6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6021A4-D107-4283-A907-82AE808A3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BB93F-1D5B-41EB-95B1-D2EAB318E59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204963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C89C0D-4FEE-40A9-A482-A6726845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522C1-290E-4426-8BD1-059E0688079C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F87FEA-A8F6-4A69-ABD3-217924E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9FEC92-7FB1-4EDE-AC08-D7B3D5A8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4F02-1B3F-45DC-B283-D904A4DF17F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20330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2DFEFB-6B9F-4EA1-B940-DF0971B0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9F9D-EF24-4B75-A5FA-D457DC71EBCA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5EEDDA-BC03-4E51-B7C3-52FF83628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E63BDF-32BE-45B8-A45B-6FDA719E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B131-2C6E-4024-9C91-A9C8B52CB15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72028318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FC133F-CCD8-4071-809B-68AA91F4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AC3F1-2078-4C4E-AD91-96480B464E4D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A438DE-4A83-4F47-BC0C-E89B0857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739D2C-9A95-434B-8900-659C9BEB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4D4-0745-437F-9AB3-B0BE4DC024D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006077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B349094-33E3-42C6-A2F4-7047027E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EA28-A26A-4D29-82DF-5406F5AD8E29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579AE3D-D022-41E9-BAB9-DB344EEB0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58FF412-B8C5-42DE-82D2-0F2965F0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E0AA-F944-4577-81B4-B9C79E63639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3111796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1CF82589-BBAD-44A8-AB15-C677CC47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3F30A-B345-4DAC-BB88-DAD37E9C83C1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295EE4E3-A330-472C-8829-D843167E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B5A9ACD0-2179-4895-B485-4224D73E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A144-2542-47D1-87E2-08157820F18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28519201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4231916A-5292-4FF8-BDB4-D0A06999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166A-72DF-4725-96AA-CCE48A93869E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AEC87F40-574B-4A16-98E3-0947D836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644A043-119C-4860-8433-65521370F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9C44-D93F-4D5A-BDE3-4BE7C3F85E5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544893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33DBC60-764C-4E21-8B38-BF09DB9B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3F857-D8AF-41DC-AC10-DF533D3AEC18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4C0F18F0-D595-42BC-B86C-D9DD8DC3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D75D893-93AE-46CE-BEB4-F7DB2A13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7C9E-C9FA-45B0-ADD9-5E28A22AAEB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4764131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C6A5A3C-454E-4423-9F3A-1636A18A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04022-F0CE-47FA-B994-733A57BD955A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B03C2CB-BAFA-41F3-967C-0F96A818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19343B8-E8F5-4423-A9E5-C8F19EFA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ED78-74AA-453B-83F2-CB049483184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4601637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B2D7EA1-218F-45C8-8565-948F8333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466E-D76C-46E9-AB1D-9152F39A4729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CA3CA53-CCC0-46AE-8C4D-11EEBE8A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8BF98D9-0426-4A67-93E4-9727F08A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07F3-77C5-41D1-BC6E-62592C85AF4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751781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B27F047-956A-4B10-8351-33704D012C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  <a:endParaRPr lang="th-TH" altLang="th-TH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A566D953-91A1-435F-AF25-823FFC0A83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  <a:endParaRPr lang="th-TH" alt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FA8052-43D7-4487-8131-9735D1652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54533E-1B49-4BC2-9F4A-4BBE302B38D9}" type="datetimeFigureOut">
              <a:rPr lang="en-US"/>
              <a:pPr>
                <a:defRPr/>
              </a:pPr>
              <a:t>10/19/19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DBED5E-47A1-4338-A89B-360B7958D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5F6FC2-453B-4113-94D3-792A2C732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57DF52-560F-45CE-9C94-3AA3927C2C3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88" y="4780508"/>
            <a:ext cx="12188826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By praying in other tongues every day. </a:t>
            </a:r>
          </a:p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Corinthians 14:4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637556"/>
            <a:ext cx="12188825" cy="41549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โดยการอธิษฐานภาษาแปลกๆ ทุกวัน</a:t>
            </a:r>
            <a:endParaRPr lang="en-US" sz="7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 โครินธ์ 14:4</a:t>
            </a: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ผู้ที่พูดภาษาแปลกๆ เสริมสร้างตัวเอง ส่วนผู้ที่เผยพระวจนะเสริมสร้างคริสตจักร</a:t>
            </a:r>
          </a:p>
          <a:p>
            <a:pPr algn="r">
              <a:defRPr/>
            </a:pPr>
            <a:r>
              <a:rPr lang="en-US" sz="6000" b="1" dirty="0">
                <a:cs typeface="+mj-cs"/>
              </a:rPr>
              <a:t> </a:t>
            </a:r>
            <a:r>
              <a:rPr lang="th-TH" sz="6000" b="1" dirty="0">
                <a:cs typeface="+mj-cs"/>
              </a:rPr>
              <a:t>			</a:t>
            </a:r>
            <a:r>
              <a:rPr lang="en-US" sz="6000" b="1" dirty="0">
                <a:cs typeface="+mj-cs"/>
              </a:rPr>
              <a:t> </a:t>
            </a:r>
            <a:r>
              <a:rPr lang="th-TH" sz="6000" b="1" dirty="0">
                <a:cs typeface="+mj-cs"/>
              </a:rPr>
              <a:t>		</a:t>
            </a:r>
            <a:endParaRPr lang="th-TH" sz="60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681346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88" y="4718300"/>
            <a:ext cx="12188826" cy="21236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By prayer.</a:t>
            </a:r>
          </a:p>
          <a:p>
            <a:pPr algn="r">
              <a:defRPr/>
            </a:pP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Ephesians 3:16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152400"/>
            <a:ext cx="12188825" cy="58169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โดยการอธิษฐาน </a:t>
            </a:r>
            <a:endParaRPr lang="en-US" sz="7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 3:16</a:t>
            </a:r>
            <a:r>
              <a:rPr lang="en-US" sz="6000" b="1" dirty="0">
                <a:cs typeface="+mj-cs"/>
              </a:rPr>
              <a:t> </a:t>
            </a:r>
            <a:r>
              <a:rPr lang="th-TH" sz="6000" b="1" i="1" dirty="0">
                <a:cs typeface="+mj-cs"/>
              </a:rPr>
              <a:t>ข้าพเจ้าอธิษฐานว่าจากความไพบูลย์อันทรงเกียรติสิริของพระองค์ ขอให้พระองค์ทรงทำให้ท่าน</a:t>
            </a:r>
            <a:endParaRPr lang="en-US" sz="6000" b="1" i="1" dirty="0">
              <a:cs typeface="+mj-cs"/>
            </a:endParaRPr>
          </a:p>
          <a:p>
            <a:pPr>
              <a:defRPr/>
            </a:pPr>
            <a:r>
              <a:rPr lang="th-TH" sz="6000" b="1" i="1" dirty="0">
                <a:cs typeface="+mj-cs"/>
              </a:rPr>
              <a:t>เข้มแข็งขึ้นด้วยฤทธานุภาพผ่านทางพระวิญญาณของพระองค์ที่อยู่ภายในท่าน</a:t>
            </a:r>
          </a:p>
          <a:p>
            <a:pPr>
              <a:defRPr/>
            </a:pPr>
            <a:r>
              <a:rPr lang="th-TH" sz="6000" b="1" dirty="0">
                <a:cs typeface="+mj-cs"/>
              </a:rPr>
              <a:t>			</a:t>
            </a:r>
            <a:r>
              <a:rPr lang="en-US" sz="6000" b="1" dirty="0">
                <a:cs typeface="+mj-cs"/>
              </a:rPr>
              <a:t> </a:t>
            </a:r>
            <a:r>
              <a:rPr lang="th-TH" sz="6000" b="1" dirty="0">
                <a:cs typeface="+mj-cs"/>
              </a:rPr>
              <a:t>		</a:t>
            </a:r>
            <a:endParaRPr lang="th-TH" sz="60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50035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0732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188" y="5638800"/>
            <a:ext cx="12188826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Ephesians 3:14-16</a:t>
            </a:r>
            <a:r>
              <a:rPr lang="th-TH" sz="5400" b="1" dirty="0">
                <a:cs typeface="+mj-cs"/>
              </a:rPr>
              <a:t>	</a:t>
            </a:r>
            <a:r>
              <a:rPr lang="th-TH" sz="6000" b="1" dirty="0">
                <a:cs typeface="+mj-cs"/>
              </a:rPr>
              <a:t>				</a:t>
            </a:r>
            <a:endParaRPr lang="th-TH" sz="54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304800"/>
            <a:ext cx="12188825" cy="58169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3:14-16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14 ด้วยเหตุนี้ข้าพเจ้าจึงคุกเข่าลงต่อหน้า</a:t>
            </a:r>
          </a:p>
          <a:p>
            <a:pPr>
              <a:defRPr/>
            </a:pP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พระบิดา 15 ผู้ทรงเป็นที่มาของนามแห่งตระกูลทั้งมวลของพระองค์ในสวรรค์และในแผ่นดินโลก</a:t>
            </a:r>
          </a:p>
          <a:p>
            <a:pPr>
              <a:defRPr/>
            </a:pP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16 ข้าพเจ้าอธิษฐานว่าจากความไพบูลย์อันทรงเกียรติสิริของพระองค์ ขอให้พระองค์ทรงทำให้ท่านเข้มแข็งขึ้นด้วย</a:t>
            </a:r>
          </a:p>
          <a:p>
            <a:pPr>
              <a:defRPr/>
            </a:pPr>
            <a:r>
              <a:rPr lang="th-TH" sz="54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ฤทธานุภาพผ่านทางพระวิญญาณของพระองค์ที่อยู่ภายในท่าน</a:t>
            </a:r>
            <a:endParaRPr lang="th-TH" sz="44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r">
              <a:defRPr/>
            </a:pPr>
            <a:r>
              <a:rPr lang="en-US" sz="4400" b="1" dirty="0">
                <a:cs typeface="+mj-cs"/>
              </a:rPr>
              <a:t> </a:t>
            </a:r>
            <a:r>
              <a:rPr lang="th-TH" sz="4400" b="1" dirty="0">
                <a:cs typeface="+mj-cs"/>
              </a:rPr>
              <a:t>			</a:t>
            </a:r>
            <a:r>
              <a:rPr lang="en-US" sz="4400" b="1" dirty="0">
                <a:cs typeface="+mj-cs"/>
              </a:rPr>
              <a:t> </a:t>
            </a:r>
            <a:r>
              <a:rPr lang="th-TH" sz="4400" b="1" dirty="0">
                <a:cs typeface="+mj-cs"/>
              </a:rPr>
              <a:t>		</a:t>
            </a:r>
            <a:endParaRPr lang="th-TH" sz="4400" b="1" i="1" dirty="0">
              <a:cs typeface="+mj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88" y="4899898"/>
            <a:ext cx="12188826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1.	Why be strong in</a:t>
            </a: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spirit. </a:t>
            </a:r>
          </a:p>
          <a:p>
            <a:pPr algn="r">
              <a:defRPr/>
            </a:pPr>
            <a:endParaRPr lang="th-TH" sz="6600" b="1" i="1" dirty="0">
              <a:cs typeface="+mj-cs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15" y="838200"/>
            <a:ext cx="12188825" cy="233910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8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เพราะเหตุใดจึงต้องเข้มแข็งในวิญญาณ </a:t>
            </a:r>
            <a:r>
              <a:rPr lang="en-US" sz="6600" b="1" dirty="0">
                <a:cs typeface="+mj-cs"/>
              </a:rPr>
              <a:t> </a:t>
            </a:r>
            <a:r>
              <a:rPr lang="th-TH" sz="6600" b="1" dirty="0">
                <a:cs typeface="+mj-cs"/>
              </a:rPr>
              <a:t>			</a:t>
            </a:r>
            <a:r>
              <a:rPr lang="en-US" sz="6600" b="1" dirty="0">
                <a:cs typeface="+mj-cs"/>
              </a:rPr>
              <a:t> </a:t>
            </a:r>
            <a:r>
              <a:rPr lang="th-TH" sz="6600" b="1" dirty="0">
                <a:cs typeface="+mj-cs"/>
              </a:rPr>
              <a:t>		</a:t>
            </a:r>
            <a:endParaRPr lang="th-TH" sz="66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143052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188" y="5103674"/>
            <a:ext cx="12188826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Because faith is of the heart.</a:t>
            </a:r>
          </a:p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Romans 10:10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428179"/>
            <a:ext cx="12188825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เพราะความเชื่อออกมาจากหัวใจ</a:t>
            </a:r>
          </a:p>
          <a:p>
            <a:pPr>
              <a:defRPr/>
            </a:pP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10:10</a:t>
            </a: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6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เพราะท่านเชื่อด้วยใจ จึงทรงให้ท่านเป็น</a:t>
            </a:r>
            <a:endParaRPr lang="en-US" sz="66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6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ผู้ชอบธรรม และเพราะท่านยอมรับด้วยปาก </a:t>
            </a:r>
            <a:endParaRPr lang="en-US" sz="66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6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จึงทรงให้ท่านรอด</a:t>
            </a:r>
            <a:r>
              <a:rPr lang="en-US" sz="6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5400" b="1" i="1" dirty="0">
                <a:cs typeface="+mj-cs"/>
              </a:rPr>
              <a:t> </a:t>
            </a:r>
            <a:r>
              <a:rPr lang="th-TH" sz="6000" b="1" dirty="0">
                <a:cs typeface="+mj-cs"/>
              </a:rPr>
              <a:t>			</a:t>
            </a:r>
            <a:r>
              <a:rPr lang="en-US" sz="6000" b="1" dirty="0">
                <a:cs typeface="+mj-cs"/>
              </a:rPr>
              <a:t> </a:t>
            </a:r>
            <a:r>
              <a:rPr lang="th-TH" sz="6000" b="1" dirty="0">
                <a:cs typeface="+mj-cs"/>
              </a:rPr>
              <a:t>		</a:t>
            </a:r>
            <a:endParaRPr lang="th-TH" sz="60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40733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188" y="5264277"/>
            <a:ext cx="12188826" cy="15696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Because God leads us through our spirit. </a:t>
            </a:r>
          </a:p>
          <a:p>
            <a:pPr algn="r">
              <a:defRPr/>
            </a:pP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Romans 8:14-16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31" y="304800"/>
            <a:ext cx="12188825" cy="5909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เพราะพระเจ้าทรงนำเราในวิญญาณของเรา </a:t>
            </a:r>
            <a:endParaRPr lang="en-US" sz="7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โรม 8:14-16</a:t>
            </a:r>
            <a:r>
              <a:rPr lang="en-US" sz="4000" b="1" dirty="0">
                <a:cs typeface="+mj-cs"/>
              </a:rPr>
              <a:t> </a:t>
            </a:r>
            <a:r>
              <a:rPr lang="th-TH" sz="4000" b="1" dirty="0">
                <a:cs typeface="+mj-cs"/>
              </a:rPr>
              <a:t>	</a:t>
            </a:r>
            <a:r>
              <a:rPr lang="th-TH" sz="4800" b="1" i="1" dirty="0">
                <a:cs typeface="+mj-cs"/>
              </a:rPr>
              <a:t>14 เพราะพระวิญญาณของพระเจ้าทรงนำผู้ใด ผู้นั้นเป็นบุตรของพระเจ้า</a:t>
            </a:r>
            <a:r>
              <a:rPr lang="en-US" sz="4800" b="1" i="1" dirty="0">
                <a:cs typeface="+mj-cs"/>
              </a:rPr>
              <a:t> </a:t>
            </a:r>
            <a:r>
              <a:rPr lang="th-TH" sz="4800" b="1" i="1" dirty="0">
                <a:cs typeface="+mj-cs"/>
              </a:rPr>
              <a:t>15 ท่านไม่ได้รับวิญญาณซึ่งทำให้ท่านเป็นทาสของ</a:t>
            </a:r>
            <a:endParaRPr lang="en-US" sz="4800" b="1" i="1" dirty="0">
              <a:cs typeface="+mj-cs"/>
            </a:endParaRPr>
          </a:p>
          <a:p>
            <a:pPr>
              <a:defRPr/>
            </a:pPr>
            <a:r>
              <a:rPr lang="th-TH" sz="4800" b="1" i="1" dirty="0">
                <a:cs typeface="+mj-cs"/>
              </a:rPr>
              <a:t>ความกลัวอีก แต่ท่านได้รับพระวิญญาณผู้ทำให้ท่านเป็นบุตรของพระเจ้าและโดยพระองค์เราร้องว่า “อับบา[*] พ่อ”</a:t>
            </a:r>
            <a:r>
              <a:rPr lang="en-US" sz="4800" b="1" i="1" dirty="0">
                <a:cs typeface="+mj-cs"/>
              </a:rPr>
              <a:t> </a:t>
            </a:r>
            <a:r>
              <a:rPr lang="th-TH" sz="4800" b="1" i="1" dirty="0">
                <a:cs typeface="+mj-cs"/>
              </a:rPr>
              <a:t>16 พระวิญญาณเองทรง</a:t>
            </a:r>
            <a:endParaRPr lang="en-US" sz="4800" b="1" i="1" dirty="0">
              <a:cs typeface="+mj-cs"/>
            </a:endParaRPr>
          </a:p>
          <a:p>
            <a:pPr>
              <a:defRPr/>
            </a:pPr>
            <a:r>
              <a:rPr lang="th-TH" sz="4800" b="1" i="1" dirty="0">
                <a:cs typeface="+mj-cs"/>
              </a:rPr>
              <a:t>ยืนยันร่วมกับวิญญาณจิตของเราว่า เราเป็นบุตรของพระเจ้า</a:t>
            </a:r>
            <a:r>
              <a:rPr lang="th-TH" sz="5400" b="1" i="1" dirty="0">
                <a:cs typeface="+mj-cs"/>
              </a:rPr>
              <a:t>	</a:t>
            </a:r>
            <a:r>
              <a:rPr lang="th-TH" sz="5400" b="1" dirty="0">
                <a:cs typeface="+mj-cs"/>
              </a:rPr>
              <a:t>	</a:t>
            </a:r>
            <a:r>
              <a:rPr lang="en-US" sz="5400" b="1" dirty="0">
                <a:cs typeface="+mj-cs"/>
              </a:rPr>
              <a:t> </a:t>
            </a:r>
            <a:r>
              <a:rPr lang="th-TH" sz="5400" b="1" dirty="0">
                <a:cs typeface="+mj-cs"/>
              </a:rPr>
              <a:t>	</a:t>
            </a:r>
            <a:r>
              <a:rPr lang="th-TH" sz="6000" b="1" dirty="0">
                <a:cs typeface="+mj-cs"/>
              </a:rPr>
              <a:t>	</a:t>
            </a:r>
            <a:endParaRPr lang="th-TH" sz="60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60157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88" y="4802611"/>
            <a:ext cx="12188826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Because we are to walk in the spirit. </a:t>
            </a:r>
          </a:p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Galatians 5:16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438898"/>
            <a:ext cx="12188825" cy="42473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เพราะเราต้องดำเนินตามพระวิญญาณ </a:t>
            </a:r>
            <a:endParaRPr lang="en-US" sz="7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กาลาเทีย 5:16</a:t>
            </a: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6600" b="1" dirty="0">
                <a:cs typeface="+mj-cs"/>
              </a:rPr>
              <a:t> </a:t>
            </a:r>
            <a:r>
              <a:rPr lang="th-TH" sz="6600" b="1" i="1" dirty="0">
                <a:cs typeface="+mj-cs"/>
              </a:rPr>
              <a:t>ดังนั้นข้าพเจ้าขอบอกว่าจงดำเนิน</a:t>
            </a:r>
            <a:endParaRPr lang="en-US" sz="6600" b="1" i="1" dirty="0">
              <a:cs typeface="+mj-cs"/>
            </a:endParaRPr>
          </a:p>
          <a:p>
            <a:pPr>
              <a:defRPr/>
            </a:pPr>
            <a:r>
              <a:rPr lang="th-TH" sz="6600" b="1" i="1" dirty="0">
                <a:cs typeface="+mj-cs"/>
              </a:rPr>
              <a:t>ชีวิตตามพระวิญญาณ อย่าสนองตัณหาของวิสัยบาป	</a:t>
            </a:r>
            <a:r>
              <a:rPr lang="th-TH" sz="5400" b="1" i="1" dirty="0">
                <a:cs typeface="+mj-cs"/>
              </a:rPr>
              <a:t>		</a:t>
            </a:r>
            <a:r>
              <a:rPr lang="en-US" sz="5400" b="1" i="1" dirty="0">
                <a:cs typeface="+mj-cs"/>
              </a:rPr>
              <a:t> </a:t>
            </a:r>
            <a:r>
              <a:rPr lang="th-TH" sz="54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950820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3122" y="4537644"/>
            <a:ext cx="12188826" cy="230832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Because the condition of our spirit sets</a:t>
            </a:r>
          </a:p>
          <a:p>
            <a:pPr algn="r">
              <a:defRPr/>
            </a:pP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the boundaries for our life. </a:t>
            </a:r>
          </a:p>
          <a:p>
            <a:pPr algn="r">
              <a:defRPr/>
            </a:pPr>
            <a:r>
              <a:rPr lang="en-US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Proverbs 4:23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" y="0"/>
            <a:ext cx="12188825" cy="54476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เพราะสภาพวิญญาณของเราจะกำหนดขอบเขตให้กับชีวิตของเรา </a:t>
            </a:r>
            <a:endParaRPr lang="en-US" sz="7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สุภาษิต 4:23 </a:t>
            </a:r>
            <a:r>
              <a:rPr lang="th-TH" sz="66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ที่สำคัญที่สุด จงระแวดระวังใจของเจ้า เพราะทุกสิ่งที่เจ้าทำล้วนไหลออกมาจากใจ</a:t>
            </a:r>
            <a:r>
              <a:rPr lang="en-US" sz="5400" b="1" i="1" dirty="0">
                <a:cs typeface="+mj-cs"/>
              </a:rPr>
              <a:t> </a:t>
            </a:r>
            <a:r>
              <a:rPr lang="th-TH" sz="6000" b="1" i="1" dirty="0">
                <a:cs typeface="+mj-cs"/>
              </a:rPr>
              <a:t>			</a:t>
            </a:r>
            <a:r>
              <a:rPr lang="en-US" sz="6000" b="1" i="1" dirty="0">
                <a:cs typeface="+mj-cs"/>
              </a:rPr>
              <a:t> </a:t>
            </a:r>
            <a:r>
              <a:rPr lang="th-TH" sz="6000" b="1" i="1" dirty="0">
                <a:cs typeface="+mj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040253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6388" y="4724400"/>
            <a:ext cx="12188826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How can we be strong in spirit</a:t>
            </a:r>
          </a:p>
          <a:p>
            <a:pPr algn="r">
              <a:defRPr/>
            </a:pPr>
            <a:r>
              <a:rPr lang="en-US" sz="6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and maintain a strong spirit?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33400"/>
            <a:ext cx="12188825" cy="32316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เราจะเข้มแข็งในวิญญาณและยังคงรักษา</a:t>
            </a:r>
            <a:endParaRPr lang="en-US" sz="7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>
              <a:defRPr/>
            </a:pPr>
            <a:r>
              <a:rPr lang="en-US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th-TH" sz="7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ความเข้มแข็งในวิญญาณไว้ได้อย่างไร?</a:t>
            </a:r>
          </a:p>
          <a:p>
            <a:pPr algn="r">
              <a:defRPr/>
            </a:pPr>
            <a:r>
              <a:rPr lang="en-US" sz="6000" b="1" dirty="0">
                <a:cs typeface="+mj-cs"/>
              </a:rPr>
              <a:t> </a:t>
            </a:r>
            <a:r>
              <a:rPr lang="th-TH" sz="6000" b="1" dirty="0">
                <a:cs typeface="+mj-cs"/>
              </a:rPr>
              <a:t>			</a:t>
            </a:r>
            <a:r>
              <a:rPr lang="en-US" sz="6000" b="1" dirty="0">
                <a:cs typeface="+mj-cs"/>
              </a:rPr>
              <a:t> </a:t>
            </a:r>
            <a:r>
              <a:rPr lang="th-TH" sz="6000" b="1" dirty="0">
                <a:cs typeface="+mj-cs"/>
              </a:rPr>
              <a:t>		</a:t>
            </a:r>
            <a:endParaRPr lang="th-TH" sz="6000" b="1" i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775276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9" y="0"/>
            <a:ext cx="12190413" cy="6858000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5B5C8B3F-1355-4FA4-BDA8-E3726C87B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2588" y="4876800"/>
            <a:ext cx="12188826" cy="17543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By feeding on </a:t>
            </a:r>
            <a:r>
              <a:rPr lang="en-US" sz="5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God’s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word </a:t>
            </a:r>
            <a:r>
              <a:rPr lang="en-US" sz="5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every day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</a:p>
          <a:p>
            <a:pPr algn="r">
              <a:defRPr/>
            </a:pP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Matthew 4:4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38EED10B-9FAE-45D1-8ABB-A5BB677B3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" y="381000"/>
            <a:ext cx="12188825" cy="45243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21761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21761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21761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21761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21761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en-US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โดยการป้อนพระวจนะของพระเจ้าให้ตัวเองทุกวัน 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4:4</a:t>
            </a:r>
            <a:r>
              <a:rPr lang="en-US" sz="5400" b="1" dirty="0">
                <a:cs typeface="+mj-cs"/>
              </a:rPr>
              <a:t>   </a:t>
            </a:r>
            <a:r>
              <a:rPr lang="th-TH" sz="5400" b="1" i="1" dirty="0">
                <a:cs typeface="+mj-cs"/>
              </a:rPr>
              <a:t>พระเยซูตรัสตอบว่า “มีคำเขียนไว้ว่า </a:t>
            </a:r>
            <a:endParaRPr lang="en-US" sz="5400" b="1" i="1" dirty="0">
              <a:cs typeface="+mj-cs"/>
            </a:endParaRPr>
          </a:p>
          <a:p>
            <a:pPr>
              <a:defRPr/>
            </a:pPr>
            <a:r>
              <a:rPr lang="th-TH" sz="5400" b="1" i="1" dirty="0">
                <a:cs typeface="+mj-cs"/>
              </a:rPr>
              <a:t>‘มนุษย์ไม่อาจดำรงชีวิตด้วยอาหารเพียงอย่างเดียวแต่ดำรงชีวิตด้วยทุกถ้อยคำจากพระโอษฐ์ของพระเจ้า’ ”		</a:t>
            </a:r>
            <a:r>
              <a:rPr lang="en-US" sz="5400" b="1" i="1" dirty="0">
                <a:cs typeface="+mj-cs"/>
              </a:rPr>
              <a:t> </a:t>
            </a:r>
            <a:r>
              <a:rPr lang="th-TH" sz="5400" b="1" i="1" dirty="0">
                <a:cs typeface="+mj-cs"/>
              </a:rPr>
              <a:t>	</a:t>
            </a:r>
            <a:r>
              <a:rPr lang="th-TH" sz="6000" b="1" i="1" dirty="0"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238800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440</Words>
  <Application>Microsoft Macintosh PowerPoint</Application>
  <PresentationFormat>Custom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Angsana New</vt:lpstr>
      <vt:lpstr>Arial</vt:lpstr>
      <vt:lpstr>Calibri</vt:lpstr>
      <vt:lpstr>Cordia New</vt:lpstr>
      <vt:lpstr>DilleniaUPC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PUBLICATIONS</dc:creator>
  <cp:lastModifiedBy>Keith Higginbotham</cp:lastModifiedBy>
  <cp:revision>133</cp:revision>
  <dcterms:created xsi:type="dcterms:W3CDTF">2016-12-26T05:41:27Z</dcterms:created>
  <dcterms:modified xsi:type="dcterms:W3CDTF">2019-10-19T01:53:54Z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LocPublishedLinkedAssetsLookup">
    <vt:lpwstr/>
  </property>
  <property fmtid="{D5CDD505-2E9C-101B-9397-08002B2CF9AE}" pid="9" name="ApprovalStatus">
    <vt:lpwstr>InProgress</vt:lpwstr>
  </property>
  <property fmtid="{D5CDD505-2E9C-101B-9397-08002B2CF9AE}" pid="10" name="MarketSpecific">
    <vt:lpwstr>0</vt:lpwstr>
  </property>
  <property fmtid="{D5CDD505-2E9C-101B-9397-08002B2CF9AE}" pid="11" name="LocComments">
    <vt:lpwstr/>
  </property>
  <property fmtid="{D5CDD505-2E9C-101B-9397-08002B2CF9AE}" pid="12" name="LocLastLocAttemptVersionTypeLookup">
    <vt:lpwstr/>
  </property>
  <property fmtid="{D5CDD505-2E9C-101B-9397-08002B2CF9AE}" pid="13" name="DirectSourceMarket">
    <vt:lpwstr/>
  </property>
  <property fmtid="{D5CDD505-2E9C-101B-9397-08002B2CF9AE}" pid="14" name="ThumbnailAssetId">
    <vt:lpwstr/>
  </property>
  <property fmtid="{D5CDD505-2E9C-101B-9397-08002B2CF9AE}" pid="15" name="PrimaryImageGen">
    <vt:lpwstr>0</vt:lpwstr>
  </property>
  <property fmtid="{D5CDD505-2E9C-101B-9397-08002B2CF9AE}" pid="16" name="LocNewPublishedVersionLookup">
    <vt:lpwstr/>
  </property>
  <property fmtid="{D5CDD505-2E9C-101B-9397-08002B2CF9AE}" pid="17" name="LegacyData">
    <vt:lpwstr/>
  </property>
  <property fmtid="{D5CDD505-2E9C-101B-9397-08002B2CF9AE}" pid="18" name="LocRecommendedHandoff">
    <vt:lpwstr/>
  </property>
  <property fmtid="{D5CDD505-2E9C-101B-9397-08002B2CF9AE}" pid="19" name="BusinessGroup">
    <vt:lpwstr/>
  </property>
  <property fmtid="{D5CDD505-2E9C-101B-9397-08002B2CF9AE}" pid="20" name="BlockPublish">
    <vt:lpwstr>0</vt:lpwstr>
  </property>
  <property fmtid="{D5CDD505-2E9C-101B-9397-08002B2CF9AE}" pid="21" name="TPFriendlyName">
    <vt:lpwstr/>
  </property>
  <property fmtid="{D5CDD505-2E9C-101B-9397-08002B2CF9AE}" pid="22" name="LocOverallPublishStatusLookup">
    <vt:lpwstr/>
  </property>
  <property fmtid="{D5CDD505-2E9C-101B-9397-08002B2CF9AE}" pid="23" name="NumericId">
    <vt:lpwstr/>
  </property>
  <property fmtid="{D5CDD505-2E9C-101B-9397-08002B2CF9AE}" pid="24" name="APEditor">
    <vt:lpwstr/>
  </property>
  <property fmtid="{D5CDD505-2E9C-101B-9397-08002B2CF9AE}" pid="25" name="SourceTitle">
    <vt:lpwstr/>
  </property>
  <property fmtid="{D5CDD505-2E9C-101B-9397-08002B2CF9AE}" pid="26" name="OpenTemplate">
    <vt:lpwstr>1</vt:lpwstr>
  </property>
  <property fmtid="{D5CDD505-2E9C-101B-9397-08002B2CF9AE}" pid="27" name="LocOverallLocStatusLookup">
    <vt:lpwstr/>
  </property>
  <property fmtid="{D5CDD505-2E9C-101B-9397-08002B2CF9AE}" pid="28" name="UALocComments">
    <vt:lpwstr/>
  </property>
  <property fmtid="{D5CDD505-2E9C-101B-9397-08002B2CF9AE}" pid="29" name="ParentAssetId">
    <vt:lpwstr/>
  </property>
  <property fmtid="{D5CDD505-2E9C-101B-9397-08002B2CF9AE}" pid="30" name="IntlLangReviewDate">
    <vt:lpwstr/>
  </property>
  <property fmtid="{D5CDD505-2E9C-101B-9397-08002B2CF9AE}" pid="31" name="FeatureTagsTaxHTField0">
    <vt:lpwstr/>
  </property>
  <property fmtid="{D5CDD505-2E9C-101B-9397-08002B2CF9AE}" pid="32" name="PublishStatusLookup">
    <vt:lpwstr>1345093;#</vt:lpwstr>
  </property>
  <property fmtid="{D5CDD505-2E9C-101B-9397-08002B2CF9AE}" pid="33" name="Providers">
    <vt:lpwstr/>
  </property>
  <property fmtid="{D5CDD505-2E9C-101B-9397-08002B2CF9AE}" pid="34" name="MachineTranslated">
    <vt:lpwstr>0</vt:lpwstr>
  </property>
  <property fmtid="{D5CDD505-2E9C-101B-9397-08002B2CF9AE}" pid="35" name="OriginalSourceMarket">
    <vt:lpwstr/>
  </property>
  <property fmtid="{D5CDD505-2E9C-101B-9397-08002B2CF9AE}" pid="36" name="APDescription">
    <vt:lpwstr>This simple template design works for technology and  businesses, but it's versatile enough to use in other contexts.  It features multiple slide layouts designed for widescreen (16x9 resolution) and includes a sample SmartArt list and chart that are easi</vt:lpwstr>
  </property>
  <property fmtid="{D5CDD505-2E9C-101B-9397-08002B2CF9AE}" pid="37" name="ClipArtFilename">
    <vt:lpwstr/>
  </property>
  <property fmtid="{D5CDD505-2E9C-101B-9397-08002B2CF9AE}" pid="38" name="ContentItem">
    <vt:lpwstr/>
  </property>
  <property fmtid="{D5CDD505-2E9C-101B-9397-08002B2CF9AE}" pid="39" name="TPInstallLocation">
    <vt:lpwstr/>
  </property>
  <property fmtid="{D5CDD505-2E9C-101B-9397-08002B2CF9AE}" pid="40" name="PublishTargets">
    <vt:lpwstr>OfficeOnlineVNext</vt:lpwstr>
  </property>
  <property fmtid="{D5CDD505-2E9C-101B-9397-08002B2CF9AE}" pid="41" name="TimesCloned">
    <vt:lpwstr/>
  </property>
  <property fmtid="{D5CDD505-2E9C-101B-9397-08002B2CF9AE}" pid="42" name="Provider">
    <vt:lpwstr/>
  </property>
  <property fmtid="{D5CDD505-2E9C-101B-9397-08002B2CF9AE}" pid="43" name="AcquiredFrom">
    <vt:lpwstr>Internal MS</vt:lpwstr>
  </property>
  <property fmtid="{D5CDD505-2E9C-101B-9397-08002B2CF9AE}" pid="44" name="FriendlyTitle">
    <vt:lpwstr/>
  </property>
  <property fmtid="{D5CDD505-2E9C-101B-9397-08002B2CF9AE}" pid="45" name="LastHandOff">
    <vt:lpwstr/>
  </property>
  <property fmtid="{D5CDD505-2E9C-101B-9397-08002B2CF9AE}" pid="46" name="TPClientViewer">
    <vt:lpwstr/>
  </property>
  <property fmtid="{D5CDD505-2E9C-101B-9397-08002B2CF9AE}" pid="47" name="TemplateStatus">
    <vt:lpwstr>Complete</vt:lpwstr>
  </property>
  <property fmtid="{D5CDD505-2E9C-101B-9397-08002B2CF9AE}" pid="48" name="Downloads">
    <vt:lpwstr>0</vt:lpwstr>
  </property>
  <property fmtid="{D5CDD505-2E9C-101B-9397-08002B2CF9AE}" pid="49" name="OOCacheId">
    <vt:lpwstr/>
  </property>
  <property fmtid="{D5CDD505-2E9C-101B-9397-08002B2CF9AE}" pid="50" name="IsDeleted">
    <vt:lpwstr>0</vt:lpwstr>
  </property>
  <property fmtid="{D5CDD505-2E9C-101B-9397-08002B2CF9AE}" pid="51" name="LocPublishedDependentAssetsLookup">
    <vt:lpwstr/>
  </property>
  <property fmtid="{D5CDD505-2E9C-101B-9397-08002B2CF9AE}" pid="52" name="TPExecutable">
    <vt:lpwstr/>
  </property>
  <property fmtid="{D5CDD505-2E9C-101B-9397-08002B2CF9AE}" pid="53" name="EditorialTags">
    <vt:lpwstr/>
  </property>
  <property fmtid="{D5CDD505-2E9C-101B-9397-08002B2CF9AE}" pid="54" name="SubmitterId">
    <vt:lpwstr/>
  </property>
  <property fmtid="{D5CDD505-2E9C-101B-9397-08002B2CF9AE}" pid="55" name="ApprovalLog">
    <vt:lpwstr/>
  </property>
  <property fmtid="{D5CDD505-2E9C-101B-9397-08002B2CF9AE}" pid="56" name="AssetType">
    <vt:lpwstr>TP</vt:lpwstr>
  </property>
  <property fmtid="{D5CDD505-2E9C-101B-9397-08002B2CF9AE}" pid="57" name="BugNumber">
    <vt:lpwstr/>
  </property>
  <property fmtid="{D5CDD505-2E9C-101B-9397-08002B2CF9AE}" pid="58" name="CSXSubmissionDate">
    <vt:lpwstr/>
  </property>
  <property fmtid="{D5CDD505-2E9C-101B-9397-08002B2CF9AE}" pid="59" name="CSXUpdate">
    <vt:lpwstr>0</vt:lpwstr>
  </property>
  <property fmtid="{D5CDD505-2E9C-101B-9397-08002B2CF9AE}" pid="60" name="Milestone">
    <vt:lpwstr/>
  </property>
  <property fmtid="{D5CDD505-2E9C-101B-9397-08002B2CF9AE}" pid="61" name="RecommendationsModifier">
    <vt:lpwstr/>
  </property>
  <property fmtid="{D5CDD505-2E9C-101B-9397-08002B2CF9AE}" pid="62" name="OriginAsset">
    <vt:lpwstr/>
  </property>
  <property fmtid="{D5CDD505-2E9C-101B-9397-08002B2CF9AE}" pid="63" name="TPComponent">
    <vt:lpwstr/>
  </property>
  <property fmtid="{D5CDD505-2E9C-101B-9397-08002B2CF9AE}" pid="64" name="AssetId">
    <vt:lpwstr>TP102787989</vt:lpwstr>
  </property>
  <property fmtid="{D5CDD505-2E9C-101B-9397-08002B2CF9AE}" pid="65" name="IntlLocPriority">
    <vt:lpwstr/>
  </property>
  <property fmtid="{D5CDD505-2E9C-101B-9397-08002B2CF9AE}" pid="66" name="PolicheckWords">
    <vt:lpwstr/>
  </property>
  <property fmtid="{D5CDD505-2E9C-101B-9397-08002B2CF9AE}" pid="67" name="TPLaunchHelpLink">
    <vt:lpwstr/>
  </property>
  <property fmtid="{D5CDD505-2E9C-101B-9397-08002B2CF9AE}" pid="68" name="TPApplication">
    <vt:lpwstr/>
  </property>
  <property fmtid="{D5CDD505-2E9C-101B-9397-08002B2CF9AE}" pid="69" name="CrawlForDependencies">
    <vt:lpwstr>0</vt:lpwstr>
  </property>
  <property fmtid="{D5CDD505-2E9C-101B-9397-08002B2CF9AE}" pid="70" name="HandoffToMSDN">
    <vt:lpwstr/>
  </property>
  <property fmtid="{D5CDD505-2E9C-101B-9397-08002B2CF9AE}" pid="71" name="PlannedPubDate">
    <vt:lpwstr/>
  </property>
  <property fmtid="{D5CDD505-2E9C-101B-9397-08002B2CF9AE}" pid="72" name="IntlLangReviewer">
    <vt:lpwstr/>
  </property>
  <property fmtid="{D5CDD505-2E9C-101B-9397-08002B2CF9AE}" pid="73" name="TrustLevel">
    <vt:lpwstr>1 Microsoft Managed Content</vt:lpwstr>
  </property>
  <property fmtid="{D5CDD505-2E9C-101B-9397-08002B2CF9AE}" pid="74" name="LocLastLocAttemptVersionLookup">
    <vt:lpwstr>694266</vt:lpwstr>
  </property>
  <property fmtid="{D5CDD505-2E9C-101B-9397-08002B2CF9AE}" pid="75" name="LocProcessedForHandoffsLookup">
    <vt:lpwstr/>
  </property>
  <property fmtid="{D5CDD505-2E9C-101B-9397-08002B2CF9AE}" pid="76" name="IsSearchable">
    <vt:lpwstr>1</vt:lpwstr>
  </property>
  <property fmtid="{D5CDD505-2E9C-101B-9397-08002B2CF9AE}" pid="77" name="TemplateTemplateType">
    <vt:lpwstr>PowerPoint Presentation Template</vt:lpwstr>
  </property>
  <property fmtid="{D5CDD505-2E9C-101B-9397-08002B2CF9AE}" pid="78" name="CampaignTagsTaxHTField0">
    <vt:lpwstr/>
  </property>
  <property fmtid="{D5CDD505-2E9C-101B-9397-08002B2CF9AE}" pid="79" name="TPNamespace">
    <vt:lpwstr/>
  </property>
  <property fmtid="{D5CDD505-2E9C-101B-9397-08002B2CF9AE}" pid="80" name="LocOverallPreviewStatusLookup">
    <vt:lpwstr/>
  </property>
  <property fmtid="{D5CDD505-2E9C-101B-9397-08002B2CF9AE}" pid="81" name="TaxCatchAll">
    <vt:lpwstr/>
  </property>
  <property fmtid="{D5CDD505-2E9C-101B-9397-08002B2CF9AE}" pid="82" name="Markets">
    <vt:lpwstr/>
  </property>
  <property fmtid="{D5CDD505-2E9C-101B-9397-08002B2CF9AE}" pid="83" name="UAProjectedTotalWords">
    <vt:lpwstr/>
  </property>
  <property fmtid="{D5CDD505-2E9C-101B-9397-08002B2CF9AE}" pid="84" name="IntlLangReview">
    <vt:lpwstr/>
  </property>
  <property fmtid="{D5CDD505-2E9C-101B-9397-08002B2CF9AE}" pid="85" name="OutputCachingOn">
    <vt:lpwstr>0</vt:lpwstr>
  </property>
  <property fmtid="{D5CDD505-2E9C-101B-9397-08002B2CF9AE}" pid="86" name="AverageRating">
    <vt:lpwstr/>
  </property>
  <property fmtid="{D5CDD505-2E9C-101B-9397-08002B2CF9AE}" pid="87" name="APAuthor">
    <vt:lpwstr>136;#REDMOND\kristaa</vt:lpwstr>
  </property>
  <property fmtid="{D5CDD505-2E9C-101B-9397-08002B2CF9AE}" pid="88" name="LocManualTestRequired">
    <vt:lpwstr>0</vt:lpwstr>
  </property>
  <property fmtid="{D5CDD505-2E9C-101B-9397-08002B2CF9AE}" pid="89" name="TPCommandLine">
    <vt:lpwstr/>
  </property>
  <property fmtid="{D5CDD505-2E9C-101B-9397-08002B2CF9AE}" pid="90" name="TPAppVersion">
    <vt:lpwstr/>
  </property>
  <property fmtid="{D5CDD505-2E9C-101B-9397-08002B2CF9AE}" pid="91" name="EditorialStatus">
    <vt:lpwstr>Complete</vt:lpwstr>
  </property>
  <property fmtid="{D5CDD505-2E9C-101B-9397-08002B2CF9AE}" pid="92" name="LastModifiedDateTime">
    <vt:lpwstr/>
  </property>
  <property fmtid="{D5CDD505-2E9C-101B-9397-08002B2CF9AE}" pid="93" name="ScenarioTagsTaxHTField0">
    <vt:lpwstr/>
  </property>
  <property fmtid="{D5CDD505-2E9C-101B-9397-08002B2CF9AE}" pid="94" name="LocProcessedForMarketsLookup">
    <vt:lpwstr/>
  </property>
  <property fmtid="{D5CDD505-2E9C-101B-9397-08002B2CF9AE}" pid="95" name="TPLaunchHelpLinkType">
    <vt:lpwstr>Template</vt:lpwstr>
  </property>
  <property fmtid="{D5CDD505-2E9C-101B-9397-08002B2CF9AE}" pid="96" name="OriginalRelease">
    <vt:lpwstr>15</vt:lpwstr>
  </property>
  <property fmtid="{D5CDD505-2E9C-101B-9397-08002B2CF9AE}" pid="97" name="LocalizationTagsTaxHTField0">
    <vt:lpwstr/>
  </property>
  <property fmtid="{D5CDD505-2E9C-101B-9397-08002B2CF9AE}" pid="98" name="UACurrentWords">
    <vt:lpwstr/>
  </property>
  <property fmtid="{D5CDD505-2E9C-101B-9397-08002B2CF9AE}" pid="99" name="ArtSampleDocs">
    <vt:lpwstr/>
  </property>
  <property fmtid="{D5CDD505-2E9C-101B-9397-08002B2CF9AE}" pid="100" name="UALocRecommendation">
    <vt:lpwstr>Localize</vt:lpwstr>
  </property>
  <property fmtid="{D5CDD505-2E9C-101B-9397-08002B2CF9AE}" pid="101" name="Manager">
    <vt:lpwstr/>
  </property>
  <property fmtid="{D5CDD505-2E9C-101B-9397-08002B2CF9AE}" pid="102" name="LocOverallHandbackStatusLookup">
    <vt:lpwstr/>
  </property>
  <property fmtid="{D5CDD505-2E9C-101B-9397-08002B2CF9AE}" pid="103" name="ShowIn">
    <vt:lpwstr>Show everywhere</vt:lpwstr>
  </property>
  <property fmtid="{D5CDD505-2E9C-101B-9397-08002B2CF9AE}" pid="104" name="UANotes">
    <vt:lpwstr/>
  </property>
  <property fmtid="{D5CDD505-2E9C-101B-9397-08002B2CF9AE}" pid="105" name="InternalTagsTaxHTField0">
    <vt:lpwstr/>
  </property>
  <property fmtid="{D5CDD505-2E9C-101B-9397-08002B2CF9AE}" pid="106" name="CSXHash">
    <vt:lpwstr/>
  </property>
  <property fmtid="{D5CDD505-2E9C-101B-9397-08002B2CF9AE}" pid="107" name="VoteCount">
    <vt:lpwstr/>
  </property>
  <property fmtid="{D5CDD505-2E9C-101B-9397-08002B2CF9AE}" pid="108" name="DSATActionTaken">
    <vt:lpwstr/>
  </property>
  <property fmtid="{D5CDD505-2E9C-101B-9397-08002B2CF9AE}" pid="109" name="CSXSubmissionMarket">
    <vt:lpwstr/>
  </property>
  <property fmtid="{D5CDD505-2E9C-101B-9397-08002B2CF9AE}" pid="110" name="LocMarketGroupTiers2">
    <vt:lpwstr/>
  </property>
</Properties>
</file>