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13"/>
  </p:notesMasterIdLst>
  <p:handoutMasterIdLst>
    <p:handoutMasterId r:id="rId14"/>
  </p:handoutMasterIdLst>
  <p:sldIdLst>
    <p:sldId id="265" r:id="rId3"/>
    <p:sldId id="275" r:id="rId4"/>
    <p:sldId id="274" r:id="rId5"/>
    <p:sldId id="267" r:id="rId6"/>
    <p:sldId id="276" r:id="rId7"/>
    <p:sldId id="277" r:id="rId8"/>
    <p:sldId id="278" r:id="rId9"/>
    <p:sldId id="279" r:id="rId10"/>
    <p:sldId id="280" r:id="rId11"/>
    <p:sldId id="281" r:id="rId12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50067" autoAdjust="0"/>
  </p:normalViewPr>
  <p:slideViewPr>
    <p:cSldViewPr>
      <p:cViewPr varScale="1">
        <p:scale>
          <a:sx n="131" d="100"/>
          <a:sy n="131" d="100"/>
        </p:scale>
        <p:origin x="408" y="1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7DC409-FFE1-4889-9CB7-C38D6C30CE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3D37D-1052-42CF-8744-A2B5967813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6D3916-1AC7-4262-8F17-E84B16A9398D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0058A-AA91-41D4-811F-871614272F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034ED-72B7-453A-8920-B8AB997456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ADC8CC-9AC4-4564-AA18-614FEE6F050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C41535-C834-4755-AB46-EBF7C4FE80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8D01C-A117-486B-8836-31E3EF92D6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BD3AB8-34DD-47ED-8E2B-3C05FEA5E904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2CAC17-C947-413C-BB73-D6E1200E2A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6961DC-36F1-4BA9-A803-EFBCBD0B5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0F5C6-9542-49F8-A09C-9FDF4E6CFE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3C2C9-98F1-4107-B3CB-EF0FDFD23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AFA5EA-587D-41EB-8BE7-503D1552322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4E05-63A7-4E18-BCBD-F23EC669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855E-D8F6-40A2-9EB9-517315D35904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784EE-096C-4B78-A296-65069FA9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67695-2366-48EA-9DE6-D1A3BC86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6E24-FF0F-4EB4-8393-B93CA19E442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252401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C7A2-A4C9-43F2-A562-443C80F3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ABC1-8748-4BF9-9C50-E3A03730D717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0E2C0-619F-4EB5-81DE-1F314D0D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94AA2-F471-44B9-9D1E-52A0F161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BC19-0DA6-4338-93EE-5F9B7E28C0D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9518000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97376-B547-4DA4-8902-4E3F6723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2EF8B-2E5A-424F-AEDD-B328398C706F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3B51-9CF2-41D2-B104-DD5B1FA1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03B7E-7746-46D4-A965-02A0F953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10D5-96CD-4116-AA55-03C99412A82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1053450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055EF-1347-4461-B4E8-A952CB18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EB93-1A1C-46C7-85DE-28FD9DA34B18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81664-E9B4-41DB-AC19-02112387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B6AD1-D919-471D-939C-A96016F7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58F2-7D3F-4257-AD9E-BFC32C6AAB7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397320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9A2BC-DD74-443B-8134-C3E9E786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6894-2B5E-4E0C-A157-7716DB759CEA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0136E-9568-46CC-9AF8-F63F5095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4F142-E289-49FA-8402-4E13D14F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DA18-CB8E-41FF-93F2-CA481A7E447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1353823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D4FF05-F756-4142-9355-811539B3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BCAA-8CAD-45D1-B170-9F289C62FAC6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9F1133-F62B-4B6A-9285-213481F1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D4B289-578D-4106-BED9-AC3F45E7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5A93-D324-4BD1-AE68-E08E38D28A7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657426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FAE5D7-977C-482B-BB2B-D7E6D4C5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0092-5C5F-4E93-B4AF-B11100E64E1F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805FDB-4DA6-4E64-AAE6-D3842582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B91CE8-966D-4331-9B0C-77E8786B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E1AA-260A-4640-8EFD-1AE959A4642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862110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68278C-3EC2-4D7F-9092-76A006F5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84BD-C9B9-4B3B-A5C4-45B48BF984FE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69E559E-8F8A-4D6D-8247-CE3B1C62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1E1BA8-376D-408A-B66E-762775EA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62696-DA6A-4A0C-AABF-7A66E53A943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970945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253563-25EA-4EF6-A9C1-961ED1B2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057F-6ED7-4A06-939D-F89BCD8E6220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6196AA-1DE8-472F-BAB7-423EBAB2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303D45-68C4-465B-918A-D1F631EB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80B5-AB87-4396-8A2E-700D5283A31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9563280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C32E33-49D9-4758-BA47-7360458E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ABE6-C47B-4E1B-91BE-E000D2447FAA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B9CD2B-85A6-4DA5-AE44-C745EEA6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32D80C-6857-48E7-A2AF-241E51F5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FA4F-0198-4289-845C-2D6F32EB806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8689431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0E0669-C9D2-46D5-8039-257517F6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1640-E49B-4CE5-9194-DAD7D49DEBDA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B1D986-9DA9-4900-A0E2-3A47570D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CEAB8E-3385-40AA-931F-793BD18A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98E-7C51-49B6-9ABF-15722BD384B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6590332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D93F7EB-DD73-4B1C-9ECB-E10A6592D9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259A5D-6CDC-476A-8F72-E46F505940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CD9F-00BD-4921-A02B-594E024FC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671218-D41A-428F-B58C-5E8BD3A3F24C}" type="datetimeFigureOut">
              <a:rPr lang="en-US"/>
              <a:pPr>
                <a:defRPr/>
              </a:pPr>
              <a:t>12/15/18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0673E-DC63-4B49-BAE3-E65CBF745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2A60D-CBD5-4441-952C-031D5D592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661D3D-6521-47D6-8FE2-450DEC405EC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รูปภาพ 2">
            <a:extLst>
              <a:ext uri="{FF2B5EF4-FFF2-40B4-BE49-F238E27FC236}">
                <a16:creationId xmlns:a16="http://schemas.microsoft.com/office/drawing/2014/main" id="{CD862354-C933-4F70-BE80-578618BB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รูปภาพ 2">
            <a:extLst>
              <a:ext uri="{FF2B5EF4-FFF2-40B4-BE49-F238E27FC236}">
                <a16:creationId xmlns:a16="http://schemas.microsoft.com/office/drawing/2014/main" id="{6626F929-D00A-4AF9-B171-54FA3F4FC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4">
            <a:extLst>
              <a:ext uri="{FF2B5EF4-FFF2-40B4-BE49-F238E27FC236}">
                <a16:creationId xmlns:a16="http://schemas.microsoft.com/office/drawing/2014/main" id="{330FE370-ED8A-4C2C-A4D2-E02B3D29C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200" y="4648200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72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ตอนที่ 1: ใจที่ตั้งมั่นคง</a:t>
            </a:r>
            <a:endParaRPr lang="th-TH" altLang="en-US" sz="6600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รูปภาพ 2">
            <a:extLst>
              <a:ext uri="{FF2B5EF4-FFF2-40B4-BE49-F238E27FC236}">
                <a16:creationId xmlns:a16="http://schemas.microsoft.com/office/drawing/2014/main" id="{DBE0B43C-58A5-409D-9BBA-6D30665E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4">
            <a:extLst>
              <a:ext uri="{FF2B5EF4-FFF2-40B4-BE49-F238E27FC236}">
                <a16:creationId xmlns:a16="http://schemas.microsoft.com/office/drawing/2014/main" id="{D54560D2-9D02-481E-A3D4-1A305B248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1660525"/>
            <a:ext cx="108966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115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ตอนที่ 1: ใจที่ตั้งมั่นคง</a:t>
            </a:r>
            <a:endParaRPr lang="th-TH" altLang="en-US" sz="9600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AA9EDA30-3AD8-4577-AA7C-8A39DE78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733800"/>
            <a:ext cx="888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8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Part 1: The Established Heart</a:t>
            </a:r>
            <a:endParaRPr lang="en-US" altLang="th-TH" sz="6600" b="1" i="1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รูปภาพ 2">
            <a:extLst>
              <a:ext uri="{FF2B5EF4-FFF2-40B4-BE49-F238E27FC236}">
                <a16:creationId xmlns:a16="http://schemas.microsoft.com/office/drawing/2014/main" id="{54CE022C-B4D6-414F-B261-347FD649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>
            <a:extLst>
              <a:ext uri="{FF2B5EF4-FFF2-40B4-BE49-F238E27FC236}">
                <a16:creationId xmlns:a16="http://schemas.microsoft.com/office/drawing/2014/main" id="{49DDF726-DABC-4358-AF46-844B111AA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371600"/>
            <a:ext cx="118856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4800" b="1" i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ยอห์น </a:t>
            </a:r>
            <a:r>
              <a:rPr lang="en-US" altLang="en-US" sz="4800" b="1" i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1:14, 16 </a:t>
            </a:r>
            <a:r>
              <a:rPr lang="th-TH" altLang="en-US" sz="4800" b="1" i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14 “พระวาทะทรงบังเกิดเป็นมนุษย์และประทับอยู่ท่ามกลางเรา </a:t>
            </a:r>
            <a:r>
              <a:rPr lang="th-TH" altLang="en-US" sz="4800" b="1" i="1" u="sng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พระองค์ทรงเปี่ยมด้วยพระคุณและความจริง</a:t>
            </a:r>
            <a:r>
              <a:rPr lang="th-TH" altLang="en-US" sz="4800" b="1" i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เราได้เห็นพระเกียรติสิริของพระองค์ คือพระเกียรติสิริของพระบุตรองค์เดียว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4800" b="1" i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ผู้ทรงมาจากพระบิดา  </a:t>
            </a:r>
            <a:r>
              <a:rPr lang="en-US" altLang="en-US" sz="4800" b="1" i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16</a:t>
            </a:r>
            <a:r>
              <a:rPr lang="th-TH" altLang="en-US" sz="4800" b="1" i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“</a:t>
            </a:r>
            <a:r>
              <a:rPr lang="th-TH" altLang="en-US" sz="4800" b="1" i="1" u="sng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เราทั้งปวงได้รับพระพรครั้งแล้วครั้งเล่าจากความบริบูรณ์แห่งพระคุณของพระองค์</a:t>
            </a:r>
            <a:r>
              <a:rPr lang="th-TH" altLang="en-US" sz="4800" b="1" i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”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53EF6885-8FAA-46A1-9A19-989E87C9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13" y="5472113"/>
            <a:ext cx="3656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72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John 1:14, 17</a:t>
            </a:r>
            <a:endParaRPr lang="en-US" altLang="th-TH" sz="6000" b="1" i="1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รูปภาพ 2">
            <a:extLst>
              <a:ext uri="{FF2B5EF4-FFF2-40B4-BE49-F238E27FC236}">
                <a16:creationId xmlns:a16="http://schemas.microsoft.com/office/drawing/2014/main" id="{98642283-D2EA-4E9E-98C8-90B45BF8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4">
            <a:extLst>
              <a:ext uri="{FF2B5EF4-FFF2-40B4-BE49-F238E27FC236}">
                <a16:creationId xmlns:a16="http://schemas.microsoft.com/office/drawing/2014/main" id="{10BBADD0-DB71-480F-A972-5057DB07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200150"/>
            <a:ext cx="118856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6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1. ให้ใจของท่านตั้งมั่นคงในพระคุณ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6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</a:t>
            </a:r>
            <a:r>
              <a:rPr lang="th-TH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ฮีบรู </a:t>
            </a:r>
            <a:r>
              <a:rPr lang="en-US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13:</a:t>
            </a:r>
            <a:r>
              <a:rPr lang="th-TH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9 </a:t>
            </a:r>
            <a:r>
              <a:rPr lang="th-TH" altLang="en-US" sz="5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“อย่าหลงไปตามสารพันคำสอนแปลกๆ เป็น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5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การดีที่จะให้ใจเราเข้มแข็งขึ้นด้วยพระคุณ ไม่ใช่ด้วยอาหาร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5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ตามระเบียบพิธีซึ่งไม่ได้ให้คุณค่าใดๆ แก่ผู้รับประทาน”</a:t>
            </a:r>
            <a:endParaRPr lang="th-TH" altLang="en-US" sz="4000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A31A6F42-3270-43F0-9368-F51B3BFB5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4953000"/>
            <a:ext cx="64262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54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 Establish your heart in grace.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48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Hebrews 13:9 </a:t>
            </a:r>
            <a:endParaRPr lang="en-US" altLang="th-TH" sz="4400" b="1" i="1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รูปภาพ 2">
            <a:extLst>
              <a:ext uri="{FF2B5EF4-FFF2-40B4-BE49-F238E27FC236}">
                <a16:creationId xmlns:a16="http://schemas.microsoft.com/office/drawing/2014/main" id="{36777EAE-5A72-4148-AE60-771D447C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4">
            <a:extLst>
              <a:ext uri="{FF2B5EF4-FFF2-40B4-BE49-F238E27FC236}">
                <a16:creationId xmlns:a16="http://schemas.microsoft.com/office/drawing/2014/main" id="{0A4F3130-BA5A-4AAC-A8A0-F7B553B4F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2043113"/>
            <a:ext cx="11885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2. สองด้านที่พระคุณจะทำให้ใจของท่านตั้งมั่นคง</a:t>
            </a:r>
            <a:endParaRPr lang="th-TH" altLang="en-US" sz="4400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8AFA006F-AA4F-47E1-B72C-040CCFC6D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176713"/>
            <a:ext cx="9599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6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 Two areas grace will establish your heart</a:t>
            </a:r>
            <a:endParaRPr lang="en-US" altLang="th-TH" sz="5400" b="1" i="1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รูปภาพ 2">
            <a:extLst>
              <a:ext uri="{FF2B5EF4-FFF2-40B4-BE49-F238E27FC236}">
                <a16:creationId xmlns:a16="http://schemas.microsoft.com/office/drawing/2014/main" id="{12DFA208-3172-4FEE-B5B6-5EAA7784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4">
            <a:extLst>
              <a:ext uri="{FF2B5EF4-FFF2-40B4-BE49-F238E27FC236}">
                <a16:creationId xmlns:a16="http://schemas.microsoft.com/office/drawing/2014/main" id="{59AEF47C-D400-46BC-8BB5-E137108F8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143000"/>
            <a:ext cx="118856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ก. #1 พระคุณทำให้ท่านตั้งมั่นคงในความรอด และใน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ความสัมพันธ์ที่ท่านมีกับพระเจ้า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8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</a:t>
            </a:r>
            <a:r>
              <a:rPr lang="th-TH" altLang="en-US" sz="4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ยูดา 1:24   </a:t>
            </a:r>
            <a:r>
              <a:rPr lang="th-TH" altLang="en-US" sz="4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“แด่พระองค์ผู้ทรงสามารถคุ้มครองไม่ให้ท่านล้มลง และนำ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ท่านเข้าสู่เบื้องพระพักตร์อันเปี่ยมด้วยพระเกียรติสิริอย่างปราศจาก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ตำหนิและด้วยความชื่นชมยินดีอย่างใหญ่หลวง”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en-US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D49BD0A8-5489-4D7D-B457-182CE4D73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102225"/>
            <a:ext cx="11566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44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a. #1 Grace establishes you in salvation and your relationship with God.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44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Jude 1:24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รูปภาพ 2">
            <a:extLst>
              <a:ext uri="{FF2B5EF4-FFF2-40B4-BE49-F238E27FC236}">
                <a16:creationId xmlns:a16="http://schemas.microsoft.com/office/drawing/2014/main" id="{DFDD71F8-B825-4404-9F01-F7DD6F8B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4">
            <a:extLst>
              <a:ext uri="{FF2B5EF4-FFF2-40B4-BE49-F238E27FC236}">
                <a16:creationId xmlns:a16="http://schemas.microsoft.com/office/drawing/2014/main" id="{4B608C94-E37C-46D8-BFF0-022E1099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041400"/>
            <a:ext cx="1188561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8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เราจะสามารถเข้าถึงพระคุณของพระเจ้าด้วยความเชื่อได้อย่างไร</a:t>
            </a:r>
            <a:r>
              <a:rPr lang="en-US" altLang="en-US" sz="48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?</a:t>
            </a:r>
            <a:endParaRPr lang="th-TH" altLang="en-US" sz="48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เอเฟซัส </a:t>
            </a:r>
            <a:r>
              <a:rPr lang="en-US" altLang="en-US" sz="4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2:8</a:t>
            </a:r>
            <a:r>
              <a:rPr lang="th-TH" altLang="en-US" sz="4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lang="th-TH" altLang="en-US" sz="4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“เพราะว่าท่านทั้งหลายได้รับความรอดโดยพระคุณผ่านทางความเชื่อ ความรอดนี้ไม่ได้มาจากตัวท่านเอง แต่เป็นของประทานจากพระเจ้า”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en-US" sz="4400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 ยอห์น </a:t>
            </a:r>
            <a:r>
              <a:rPr lang="en-US" altLang="en-US" sz="4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1:9 </a:t>
            </a:r>
            <a:r>
              <a:rPr lang="th-TH" altLang="en-US" sz="4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lang="th-TH" altLang="en-US" sz="4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“ถ้าเราสารภาพบาปของเรา พระองค์ทรงสัตย์ซื่อและเที่ยงธรรมจะทรงอภัยบาปของเราและชำระเราให้พ้นจากความอธรรมทั้งสิ้น”</a:t>
            </a:r>
            <a:endParaRPr lang="th-TH" altLang="en-US" sz="2800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5A73B18D-17E7-4976-A89C-18A4F01A5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5257800"/>
            <a:ext cx="56229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4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How do we access this grace by faith?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4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Ephesians 2:8, 1 John 1:9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รูปภาพ 2">
            <a:extLst>
              <a:ext uri="{FF2B5EF4-FFF2-40B4-BE49-F238E27FC236}">
                <a16:creationId xmlns:a16="http://schemas.microsoft.com/office/drawing/2014/main" id="{5E08F1AE-9FA9-42ED-8F1E-BE35E54E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4">
            <a:extLst>
              <a:ext uri="{FF2B5EF4-FFF2-40B4-BE49-F238E27FC236}">
                <a16:creationId xmlns:a16="http://schemas.microsoft.com/office/drawing/2014/main" id="{0E5C70DF-0257-43D1-8150-90E7D6AB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066800"/>
            <a:ext cx="118856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6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ข. #2 พระคุณทำให้ท่านตั้งมั่นคงในความทุกข์ยาก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8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2 โครินธ์ 12:9 </a:t>
            </a:r>
            <a:r>
              <a:rPr lang="th-TH" altLang="en-US" sz="48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“แต่พระองค์ตรัสกับข้าพเจ้าว่า “พระคุณของเรา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8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เพียงพอสำหรับเจ้า เพื่อว่าฤทธิ์อำนาจของเราจะได้ปรากฏเต็มที่ใน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8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ความอ่อนแอ” ฉะนั้นข้าพเจ้าจึงอวดความอ่อนแอของตนด้วยความ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8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ยินดี เพื่อฤทธิ์อำนาจของพระคริสต์จะได้อยู่ในข้าพเจ้า”</a:t>
            </a:r>
            <a:endParaRPr lang="th-TH" altLang="en-US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BAAF8AAF-58DA-4C90-9C14-46FE1376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5029200"/>
            <a:ext cx="76342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44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b.	#2 Grace establishes your heart in adversity. 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44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 Corinthians 12:9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รูปภาพ 2">
            <a:extLst>
              <a:ext uri="{FF2B5EF4-FFF2-40B4-BE49-F238E27FC236}">
                <a16:creationId xmlns:a16="http://schemas.microsoft.com/office/drawing/2014/main" id="{FEFC89B5-5A5B-4B66-9ABC-76C72DCA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4">
            <a:extLst>
              <a:ext uri="{FF2B5EF4-FFF2-40B4-BE49-F238E27FC236}">
                <a16:creationId xmlns:a16="http://schemas.microsoft.com/office/drawing/2014/main" id="{9B74626D-059C-4637-B78D-2401491DA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838200"/>
            <a:ext cx="118856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8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เราจะสามารถเข้าถึงพระคุณของพระเจ้าด้วยความเชื่อได้อย่างไร?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ฮีบรู </a:t>
            </a:r>
            <a:r>
              <a:rPr lang="en-US" altLang="en-US" sz="4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4:16 </a:t>
            </a:r>
            <a:r>
              <a:rPr lang="th-TH" altLang="en-US" sz="40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“ฉะนั้นขอให้เราเข้ามาใกล้พระบัลลังก์แห่งพระคุณด้วยความมั่นใจ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0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เพื่อเราจะได้รับพระเมตตาและจะพบพระคุณที่จะช่วยเหลือเราเมื่อถึงคราวจำเป็น”</a:t>
            </a:r>
            <a:endParaRPr lang="en-US" altLang="en-US" sz="40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โรม </a:t>
            </a:r>
            <a:r>
              <a:rPr lang="en-US" altLang="en-US" sz="4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5:17 </a:t>
            </a:r>
            <a:r>
              <a:rPr lang="th-TH" altLang="en-US" sz="40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“เพราะถ้าโดยการล่วงละเมิดของมนุษย์คนเดียวเป็นเหตุให้ความตายได้ครอบครองผ่านทางมนุษย์คนเดียวผู้นั้น ยิ่งกว่า นั้นสักเท่าใดบรรดาผู้ที่ได้รับพระคุณและของประทานแห่งความชอบธรรมซึ่งพระเจ้าทรงจัดเตรียมไว้อย่างมากล้นย่อมครอบครองในชีวิตผ่านทางมนุษย์คนเดียวคือพระเยซูคริสต์”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BA8A46F0-D27A-4F06-BA19-07A434364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5257800"/>
            <a:ext cx="614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44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How do we access this grace by faith?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th-TH" sz="44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Hebrews 4:16, Romans 5:17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557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PUBLICATIONS</dc:creator>
  <cp:lastModifiedBy>Keith Higginbotham</cp:lastModifiedBy>
  <cp:revision>75</cp:revision>
  <dcterms:created xsi:type="dcterms:W3CDTF">2016-12-26T05:41:27Z</dcterms:created>
  <dcterms:modified xsi:type="dcterms:W3CDTF">2018-12-15T12:25:51Z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ApprovalStatus">
    <vt:lpwstr>InProgress</vt:lpwstr>
  </property>
  <property fmtid="{D5CDD505-2E9C-101B-9397-08002B2CF9AE}" pid="10" name="MarketSpecific">
    <vt:lpwstr>0</vt:lpwstr>
  </property>
  <property fmtid="{D5CDD505-2E9C-101B-9397-08002B2CF9AE}" pid="11" name="LocComments">
    <vt:lpwstr/>
  </property>
  <property fmtid="{D5CDD505-2E9C-101B-9397-08002B2CF9AE}" pid="12" name="LocLastLocAttemptVersionTypeLookup">
    <vt:lpwstr/>
  </property>
  <property fmtid="{D5CDD505-2E9C-101B-9397-08002B2CF9AE}" pid="13" name="DirectSourceMarket">
    <vt:lpwstr/>
  </property>
  <property fmtid="{D5CDD505-2E9C-101B-9397-08002B2CF9AE}" pid="14" name="ThumbnailAssetId">
    <vt:lpwstr/>
  </property>
  <property fmtid="{D5CDD505-2E9C-101B-9397-08002B2CF9AE}" pid="15" name="PrimaryImageGen">
    <vt:lpwstr>0</vt:lpwstr>
  </property>
  <property fmtid="{D5CDD505-2E9C-101B-9397-08002B2CF9AE}" pid="16" name="LocNewPublishedVersionLookup">
    <vt:lpwstr/>
  </property>
  <property fmtid="{D5CDD505-2E9C-101B-9397-08002B2CF9AE}" pid="17" name="LegacyData">
    <vt:lpwstr/>
  </property>
  <property fmtid="{D5CDD505-2E9C-101B-9397-08002B2CF9AE}" pid="18" name="LocRecommendedHandoff">
    <vt:lpwstr/>
  </property>
  <property fmtid="{D5CDD505-2E9C-101B-9397-08002B2CF9AE}" pid="19" name="BusinessGroup">
    <vt:lpwstr/>
  </property>
  <property fmtid="{D5CDD505-2E9C-101B-9397-08002B2CF9AE}" pid="20" name="BlockPublish">
    <vt:lpwstr>0</vt:lpwstr>
  </property>
  <property fmtid="{D5CDD505-2E9C-101B-9397-08002B2CF9AE}" pid="21" name="TPFriendlyName">
    <vt:lpwstr/>
  </property>
  <property fmtid="{D5CDD505-2E9C-101B-9397-08002B2CF9AE}" pid="22" name="LocOverallPublishStatusLookup">
    <vt:lpwstr/>
  </property>
  <property fmtid="{D5CDD505-2E9C-101B-9397-08002B2CF9AE}" pid="23" name="NumericId">
    <vt:lpwstr/>
  </property>
  <property fmtid="{D5CDD505-2E9C-101B-9397-08002B2CF9AE}" pid="24" name="APEditor">
    <vt:lpwstr/>
  </property>
  <property fmtid="{D5CDD505-2E9C-101B-9397-08002B2CF9AE}" pid="25" name="SourceTitle">
    <vt:lpwstr/>
  </property>
  <property fmtid="{D5CDD505-2E9C-101B-9397-08002B2CF9AE}" pid="26" name="OpenTemplate">
    <vt:lpwstr>1</vt:lpwstr>
  </property>
  <property fmtid="{D5CDD505-2E9C-101B-9397-08002B2CF9AE}" pid="27" name="LocOverallLocStatusLookup">
    <vt:lpwstr/>
  </property>
  <property fmtid="{D5CDD505-2E9C-101B-9397-08002B2CF9AE}" pid="28" name="UALocComments">
    <vt:lpwstr/>
  </property>
  <property fmtid="{D5CDD505-2E9C-101B-9397-08002B2CF9AE}" pid="29" name="ParentAssetId">
    <vt:lpwstr/>
  </property>
  <property fmtid="{D5CDD505-2E9C-101B-9397-08002B2CF9AE}" pid="30" name="IntlLangReviewDate">
    <vt:lpwstr/>
  </property>
  <property fmtid="{D5CDD505-2E9C-101B-9397-08002B2CF9AE}" pid="31" name="FeatureTagsTaxHTField0">
    <vt:lpwstr/>
  </property>
  <property fmtid="{D5CDD505-2E9C-101B-9397-08002B2CF9AE}" pid="32" name="PublishStatusLookup">
    <vt:lpwstr>1345093;#</vt:lpwstr>
  </property>
  <property fmtid="{D5CDD505-2E9C-101B-9397-08002B2CF9AE}" pid="33" name="Providers">
    <vt:lpwstr/>
  </property>
  <property fmtid="{D5CDD505-2E9C-101B-9397-08002B2CF9AE}" pid="34" name="MachineTranslated">
    <vt:lpwstr>0</vt:lpwstr>
  </property>
  <property fmtid="{D5CDD505-2E9C-101B-9397-08002B2CF9AE}" pid="35" name="OriginalSourceMarket">
    <vt:lpwstr/>
  </property>
  <property fmtid="{D5CDD505-2E9C-101B-9397-08002B2CF9AE}" pid="36" name="APDescription">
    <vt:lpwstr>This simple template design works for technology and  businesses, but it's versatile enough to use in other contexts.  It features multiple slide layouts designed for widescreen (16x9 resolution) and includes a sample SmartArt list and chart that are easi</vt:lpwstr>
  </property>
  <property fmtid="{D5CDD505-2E9C-101B-9397-08002B2CF9AE}" pid="37" name="ClipArtFilename">
    <vt:lpwstr/>
  </property>
  <property fmtid="{D5CDD505-2E9C-101B-9397-08002B2CF9AE}" pid="38" name="ContentItem">
    <vt:lpwstr/>
  </property>
  <property fmtid="{D5CDD505-2E9C-101B-9397-08002B2CF9AE}" pid="39" name="TPInstallLocation">
    <vt:lpwstr/>
  </property>
  <property fmtid="{D5CDD505-2E9C-101B-9397-08002B2CF9AE}" pid="40" name="PublishTargets">
    <vt:lpwstr>OfficeOnlineVNext</vt:lpwstr>
  </property>
  <property fmtid="{D5CDD505-2E9C-101B-9397-08002B2CF9AE}" pid="41" name="TimesCloned">
    <vt:lpwstr/>
  </property>
  <property fmtid="{D5CDD505-2E9C-101B-9397-08002B2CF9AE}" pid="42" name="Provider">
    <vt:lpwstr/>
  </property>
  <property fmtid="{D5CDD505-2E9C-101B-9397-08002B2CF9AE}" pid="43" name="AcquiredFrom">
    <vt:lpwstr>Internal MS</vt:lpwstr>
  </property>
  <property fmtid="{D5CDD505-2E9C-101B-9397-08002B2CF9AE}" pid="44" name="FriendlyTitle">
    <vt:lpwstr/>
  </property>
  <property fmtid="{D5CDD505-2E9C-101B-9397-08002B2CF9AE}" pid="45" name="LastHandOff">
    <vt:lpwstr/>
  </property>
  <property fmtid="{D5CDD505-2E9C-101B-9397-08002B2CF9AE}" pid="46" name="TPClientViewer">
    <vt:lpwstr/>
  </property>
  <property fmtid="{D5CDD505-2E9C-101B-9397-08002B2CF9AE}" pid="47" name="TemplateStatus">
    <vt:lpwstr>Complete</vt:lpwstr>
  </property>
  <property fmtid="{D5CDD505-2E9C-101B-9397-08002B2CF9AE}" pid="48" name="Downloads">
    <vt:lpwstr>0</vt:lpwstr>
  </property>
  <property fmtid="{D5CDD505-2E9C-101B-9397-08002B2CF9AE}" pid="49" name="OOCacheId">
    <vt:lpwstr/>
  </property>
  <property fmtid="{D5CDD505-2E9C-101B-9397-08002B2CF9AE}" pid="50" name="IsDeleted">
    <vt:lpwstr>0</vt:lpwstr>
  </property>
  <property fmtid="{D5CDD505-2E9C-101B-9397-08002B2CF9AE}" pid="51" name="LocPublishedDependentAssetsLookup">
    <vt:lpwstr/>
  </property>
  <property fmtid="{D5CDD505-2E9C-101B-9397-08002B2CF9AE}" pid="52" name="TPExecutable">
    <vt:lpwstr/>
  </property>
  <property fmtid="{D5CDD505-2E9C-101B-9397-08002B2CF9AE}" pid="53" name="EditorialTags">
    <vt:lpwstr/>
  </property>
  <property fmtid="{D5CDD505-2E9C-101B-9397-08002B2CF9AE}" pid="54" name="SubmitterId">
    <vt:lpwstr/>
  </property>
  <property fmtid="{D5CDD505-2E9C-101B-9397-08002B2CF9AE}" pid="55" name="ApprovalLog">
    <vt:lpwstr/>
  </property>
  <property fmtid="{D5CDD505-2E9C-101B-9397-08002B2CF9AE}" pid="56" name="AssetType">
    <vt:lpwstr>TP</vt:lpwstr>
  </property>
  <property fmtid="{D5CDD505-2E9C-101B-9397-08002B2CF9AE}" pid="57" name="BugNumber">
    <vt:lpwstr/>
  </property>
  <property fmtid="{D5CDD505-2E9C-101B-9397-08002B2CF9AE}" pid="58" name="CSXSubmissionDate">
    <vt:lpwstr/>
  </property>
  <property fmtid="{D5CDD505-2E9C-101B-9397-08002B2CF9AE}" pid="59" name="CSXUpdate">
    <vt:lpwstr>0</vt:lpwstr>
  </property>
  <property fmtid="{D5CDD505-2E9C-101B-9397-08002B2CF9AE}" pid="60" name="Milestone">
    <vt:lpwstr/>
  </property>
  <property fmtid="{D5CDD505-2E9C-101B-9397-08002B2CF9AE}" pid="61" name="RecommendationsModifier">
    <vt:lpwstr/>
  </property>
  <property fmtid="{D5CDD505-2E9C-101B-9397-08002B2CF9AE}" pid="62" name="OriginAsset">
    <vt:lpwstr/>
  </property>
  <property fmtid="{D5CDD505-2E9C-101B-9397-08002B2CF9AE}" pid="63" name="TPComponent">
    <vt:lpwstr/>
  </property>
  <property fmtid="{D5CDD505-2E9C-101B-9397-08002B2CF9AE}" pid="64" name="AssetId">
    <vt:lpwstr>TP102787989</vt:lpwstr>
  </property>
  <property fmtid="{D5CDD505-2E9C-101B-9397-08002B2CF9AE}" pid="65" name="IntlLocPriority">
    <vt:lpwstr/>
  </property>
  <property fmtid="{D5CDD505-2E9C-101B-9397-08002B2CF9AE}" pid="66" name="PolicheckWords">
    <vt:lpwstr/>
  </property>
  <property fmtid="{D5CDD505-2E9C-101B-9397-08002B2CF9AE}" pid="67" name="TPLaunchHelpLink">
    <vt:lpwstr/>
  </property>
  <property fmtid="{D5CDD505-2E9C-101B-9397-08002B2CF9AE}" pid="68" name="TPApplication">
    <vt:lpwstr/>
  </property>
  <property fmtid="{D5CDD505-2E9C-101B-9397-08002B2CF9AE}" pid="69" name="CrawlForDependencies">
    <vt:lpwstr>0</vt:lpwstr>
  </property>
  <property fmtid="{D5CDD505-2E9C-101B-9397-08002B2CF9AE}" pid="70" name="HandoffToMSDN">
    <vt:lpwstr/>
  </property>
  <property fmtid="{D5CDD505-2E9C-101B-9397-08002B2CF9AE}" pid="71" name="PlannedPubDate">
    <vt:lpwstr/>
  </property>
  <property fmtid="{D5CDD505-2E9C-101B-9397-08002B2CF9AE}" pid="72" name="IntlLangReviewer">
    <vt:lpwstr/>
  </property>
  <property fmtid="{D5CDD505-2E9C-101B-9397-08002B2CF9AE}" pid="73" name="TrustLevel">
    <vt:lpwstr>1 Microsoft Managed Content</vt:lpwstr>
  </property>
  <property fmtid="{D5CDD505-2E9C-101B-9397-08002B2CF9AE}" pid="74" name="LocLastLocAttemptVersionLookup">
    <vt:lpwstr>694266</vt:lpwstr>
  </property>
  <property fmtid="{D5CDD505-2E9C-101B-9397-08002B2CF9AE}" pid="75" name="LocProcessedForHandoffsLookup">
    <vt:lpwstr/>
  </property>
  <property fmtid="{D5CDD505-2E9C-101B-9397-08002B2CF9AE}" pid="76" name="IsSearchable">
    <vt:lpwstr>1</vt:lpwstr>
  </property>
  <property fmtid="{D5CDD505-2E9C-101B-9397-08002B2CF9AE}" pid="77" name="TemplateTemplateType">
    <vt:lpwstr>PowerPoint Presentation Template</vt:lpwstr>
  </property>
  <property fmtid="{D5CDD505-2E9C-101B-9397-08002B2CF9AE}" pid="78" name="CampaignTagsTaxHTField0">
    <vt:lpwstr/>
  </property>
  <property fmtid="{D5CDD505-2E9C-101B-9397-08002B2CF9AE}" pid="79" name="TPNamespace">
    <vt:lpwstr/>
  </property>
  <property fmtid="{D5CDD505-2E9C-101B-9397-08002B2CF9AE}" pid="80" name="LocOverallPreviewStatusLookup">
    <vt:lpwstr/>
  </property>
  <property fmtid="{D5CDD505-2E9C-101B-9397-08002B2CF9AE}" pid="81" name="TaxCatchAll">
    <vt:lpwstr/>
  </property>
  <property fmtid="{D5CDD505-2E9C-101B-9397-08002B2CF9AE}" pid="82" name="Markets">
    <vt:lpwstr/>
  </property>
  <property fmtid="{D5CDD505-2E9C-101B-9397-08002B2CF9AE}" pid="83" name="UAProjectedTotalWords">
    <vt:lpwstr/>
  </property>
  <property fmtid="{D5CDD505-2E9C-101B-9397-08002B2CF9AE}" pid="84" name="IntlLangReview">
    <vt:lpwstr/>
  </property>
  <property fmtid="{D5CDD505-2E9C-101B-9397-08002B2CF9AE}" pid="85" name="OutputCachingOn">
    <vt:lpwstr>0</vt:lpwstr>
  </property>
  <property fmtid="{D5CDD505-2E9C-101B-9397-08002B2CF9AE}" pid="86" name="AverageRating">
    <vt:lpwstr/>
  </property>
  <property fmtid="{D5CDD505-2E9C-101B-9397-08002B2CF9AE}" pid="87" name="APAuthor">
    <vt:lpwstr>136;#REDMOND\kristaa</vt:lpwstr>
  </property>
  <property fmtid="{D5CDD505-2E9C-101B-9397-08002B2CF9AE}" pid="88" name="LocManualTestRequired">
    <vt:lpwstr>0</vt:lpwstr>
  </property>
  <property fmtid="{D5CDD505-2E9C-101B-9397-08002B2CF9AE}" pid="89" name="TPCommandLine">
    <vt:lpwstr/>
  </property>
  <property fmtid="{D5CDD505-2E9C-101B-9397-08002B2CF9AE}" pid="90" name="TPAppVersion">
    <vt:lpwstr/>
  </property>
  <property fmtid="{D5CDD505-2E9C-101B-9397-08002B2CF9AE}" pid="91" name="EditorialStatus">
    <vt:lpwstr>Complete</vt:lpwstr>
  </property>
  <property fmtid="{D5CDD505-2E9C-101B-9397-08002B2CF9AE}" pid="92" name="LastModifiedDateTime">
    <vt:lpwstr/>
  </property>
  <property fmtid="{D5CDD505-2E9C-101B-9397-08002B2CF9AE}" pid="93" name="ScenarioTagsTaxHTField0">
    <vt:lpwstr/>
  </property>
  <property fmtid="{D5CDD505-2E9C-101B-9397-08002B2CF9AE}" pid="94" name="LocProcessedForMarketsLookup">
    <vt:lpwstr/>
  </property>
  <property fmtid="{D5CDD505-2E9C-101B-9397-08002B2CF9AE}" pid="95" name="TPLaunchHelpLinkType">
    <vt:lpwstr>Template</vt:lpwstr>
  </property>
  <property fmtid="{D5CDD505-2E9C-101B-9397-08002B2CF9AE}" pid="96" name="OriginalRelease">
    <vt:lpwstr>15</vt:lpwstr>
  </property>
  <property fmtid="{D5CDD505-2E9C-101B-9397-08002B2CF9AE}" pid="97" name="LocalizationTagsTaxHTField0">
    <vt:lpwstr/>
  </property>
  <property fmtid="{D5CDD505-2E9C-101B-9397-08002B2CF9AE}" pid="98" name="UACurrentWords">
    <vt:lpwstr/>
  </property>
  <property fmtid="{D5CDD505-2E9C-101B-9397-08002B2CF9AE}" pid="99" name="ArtSampleDocs">
    <vt:lpwstr/>
  </property>
  <property fmtid="{D5CDD505-2E9C-101B-9397-08002B2CF9AE}" pid="100" name="UALocRecommendation">
    <vt:lpwstr>Localize</vt:lpwstr>
  </property>
  <property fmtid="{D5CDD505-2E9C-101B-9397-08002B2CF9AE}" pid="101" name="Manager">
    <vt:lpwstr/>
  </property>
  <property fmtid="{D5CDD505-2E9C-101B-9397-08002B2CF9AE}" pid="102" name="LocOverallHandbackStatusLookup">
    <vt:lpwstr/>
  </property>
  <property fmtid="{D5CDD505-2E9C-101B-9397-08002B2CF9AE}" pid="103" name="ShowIn">
    <vt:lpwstr>Show everywhere</vt:lpwstr>
  </property>
  <property fmtid="{D5CDD505-2E9C-101B-9397-08002B2CF9AE}" pid="104" name="UANotes">
    <vt:lpwstr/>
  </property>
  <property fmtid="{D5CDD505-2E9C-101B-9397-08002B2CF9AE}" pid="105" name="InternalTagsTaxHTField0">
    <vt:lpwstr/>
  </property>
  <property fmtid="{D5CDD505-2E9C-101B-9397-08002B2CF9AE}" pid="106" name="CSXHash">
    <vt:lpwstr/>
  </property>
  <property fmtid="{D5CDD505-2E9C-101B-9397-08002B2CF9AE}" pid="107" name="VoteCount">
    <vt:lpwstr/>
  </property>
  <property fmtid="{D5CDD505-2E9C-101B-9397-08002B2CF9AE}" pid="108" name="DSATActionTaken">
    <vt:lpwstr/>
  </property>
  <property fmtid="{D5CDD505-2E9C-101B-9397-08002B2CF9AE}" pid="109" name="CSXSubmissionMarket">
    <vt:lpwstr/>
  </property>
  <property fmtid="{D5CDD505-2E9C-101B-9397-08002B2CF9AE}" pid="110" name="LocMarketGroupTiers2">
    <vt:lpwstr/>
  </property>
</Properties>
</file>